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78" r:id="rId3"/>
    <p:sldId id="297" r:id="rId4"/>
    <p:sldId id="256" r:id="rId5"/>
    <p:sldId id="280" r:id="rId6"/>
    <p:sldId id="270" r:id="rId7"/>
    <p:sldId id="261" r:id="rId8"/>
    <p:sldId id="260" r:id="rId9"/>
    <p:sldId id="259"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66FF33"/>
    <a:srgbClr val="FF006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9" d="100"/>
          <a:sy n="79" d="100"/>
        </p:scale>
        <p:origin x="-1116"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ACE0FCD8-509A-4EF5-B1D1-8FD28053A6D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132F1727-BBF6-4246-89A1-CA405B50BE02}">
      <dgm:prSet phldrT="[Текст]"/>
      <dgm:spPr>
        <a:solidFill>
          <a:srgbClr val="66FF33"/>
        </a:solidFill>
        <a:ln>
          <a:solidFill>
            <a:schemeClr val="tx1"/>
          </a:solidFill>
        </a:ln>
      </dgm:spPr>
      <dgm:t>
        <a:bodyPr/>
        <a:lstStyle/>
        <a:p>
          <a:r>
            <a:rPr lang="ru-RU" b="1" dirty="0" smtClean="0">
              <a:solidFill>
                <a:schemeClr val="tx1"/>
              </a:solidFill>
            </a:rPr>
            <a:t>*</a:t>
          </a:r>
          <a:endParaRPr lang="ru-RU" b="1" dirty="0">
            <a:solidFill>
              <a:schemeClr val="tx1"/>
            </a:solidFill>
          </a:endParaRPr>
        </a:p>
      </dgm:t>
    </dgm:pt>
    <dgm:pt modelId="{44AC7CBF-D6C6-4BF4-A7DB-70C4D164F910}" cxnId="{0773F3CC-13EC-4860-BF65-4E5E57A6E853}" type="parTrans">
      <dgm:prSet/>
      <dgm:spPr/>
      <dgm:t>
        <a:bodyPr/>
        <a:lstStyle/>
        <a:p>
          <a:endParaRPr lang="ru-RU"/>
        </a:p>
      </dgm:t>
    </dgm:pt>
    <dgm:pt modelId="{80EE5828-9E6E-49B0-9F00-0CB57D14F316}" cxnId="{0773F3CC-13EC-4860-BF65-4E5E57A6E853}" type="sibTrans">
      <dgm:prSet/>
      <dgm:spPr/>
      <dgm:t>
        <a:bodyPr/>
        <a:lstStyle/>
        <a:p>
          <a:endParaRPr lang="ru-RU"/>
        </a:p>
      </dgm:t>
    </dgm:pt>
    <dgm:pt modelId="{3C6B58F8-A28A-477E-8657-FBA596593F23}">
      <dgm:prSet phldrT="[Текст]" custT="1"/>
      <dgm:spPr>
        <a:solidFill>
          <a:srgbClr val="66FF33">
            <a:alpha val="90000"/>
          </a:srgbClr>
        </a:solidFill>
        <a:ln>
          <a:solidFill>
            <a:schemeClr val="tx1"/>
          </a:solidFill>
        </a:ln>
      </dgm:spPr>
      <dgm:t>
        <a:bodyPr/>
        <a:lstStyle/>
        <a:p>
          <a:pPr algn="just"/>
          <a:r>
            <a:rPr lang="ru-RU" sz="1800" dirty="0" err="1" smtClean="0">
              <a:latin typeface="Times New Roman" panose="02020603050405020304" pitchFamily="18" charset="0"/>
              <a:cs typeface="Times New Roman" panose="02020603050405020304" pitchFamily="18" charset="0"/>
            </a:rPr>
            <a:t>Оқушымен жеке</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әңгімелесу кезіндегі</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мінез-құлық.</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(оқушымен жеке</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сөйлесу– мұғалім шеберлігінің көрсеткіші, ондай</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әңгімеге сабақтан </a:t>
          </a:r>
          <a:r>
            <a:rPr lang="ru-RU" sz="1800" dirty="0" smtClean="0">
              <a:latin typeface="Times New Roman" panose="02020603050405020304" pitchFamily="18" charset="0"/>
              <a:cs typeface="Times New Roman" panose="02020603050405020304" pitchFamily="18" charset="0"/>
            </a:rPr>
            <a:t>кем </a:t>
          </a:r>
          <a:r>
            <a:rPr lang="ru-RU" sz="1800" dirty="0" err="1" smtClean="0">
              <a:latin typeface="Times New Roman" panose="02020603050405020304" pitchFamily="18" charset="0"/>
              <a:cs typeface="Times New Roman" panose="02020603050405020304" pitchFamily="18" charset="0"/>
            </a:rPr>
            <a:t>дайындалмау</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керек</a:t>
          </a:r>
          <a:r>
            <a:rPr lang="ru-RU" sz="18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dgm:t>
    </dgm:pt>
    <dgm:pt modelId="{29B6196F-FA4A-48DE-B382-DEE920AFE207}" cxnId="{72A670B6-AEFF-4DB1-BD73-CF27A120603C}" type="parTrans">
      <dgm:prSet/>
      <dgm:spPr/>
      <dgm:t>
        <a:bodyPr/>
        <a:lstStyle/>
        <a:p>
          <a:endParaRPr lang="ru-RU"/>
        </a:p>
      </dgm:t>
    </dgm:pt>
    <dgm:pt modelId="{B45B4BCC-C043-4AA3-BCD5-F5B5F80A6D54}" cxnId="{72A670B6-AEFF-4DB1-BD73-CF27A120603C}" type="sibTrans">
      <dgm:prSet/>
      <dgm:spPr/>
      <dgm:t>
        <a:bodyPr/>
        <a:lstStyle/>
        <a:p>
          <a:endParaRPr lang="ru-RU"/>
        </a:p>
      </dgm:t>
    </dgm:pt>
    <dgm:pt modelId="{FE94CBF5-CCF3-4D34-B696-B64C20D26115}">
      <dgm:prSet phldrT="[Текст]"/>
      <dgm:spPr>
        <a:solidFill>
          <a:srgbClr val="FFFF00"/>
        </a:solidFill>
        <a:ln>
          <a:solidFill>
            <a:schemeClr val="tx1"/>
          </a:solidFill>
        </a:ln>
      </dgm:spPr>
      <dgm:t>
        <a:bodyPr/>
        <a:lstStyle/>
        <a:p>
          <a:r>
            <a:rPr lang="ru-RU" b="1" dirty="0" smtClean="0">
              <a:solidFill>
                <a:schemeClr val="tx1"/>
              </a:solidFill>
            </a:rPr>
            <a:t>*</a:t>
          </a:r>
          <a:endParaRPr lang="ru-RU" b="1" dirty="0">
            <a:solidFill>
              <a:schemeClr val="tx1"/>
            </a:solidFill>
          </a:endParaRPr>
        </a:p>
      </dgm:t>
    </dgm:pt>
    <dgm:pt modelId="{5E3BD9B7-8315-47FF-BEE3-122AA198D4E6}" cxnId="{94EA1C4C-41D4-4744-8220-1C02A43D8E70}" type="parTrans">
      <dgm:prSet/>
      <dgm:spPr/>
      <dgm:t>
        <a:bodyPr/>
        <a:lstStyle/>
        <a:p>
          <a:endParaRPr lang="ru-RU"/>
        </a:p>
      </dgm:t>
    </dgm:pt>
    <dgm:pt modelId="{22A4811C-91FF-4835-BC6C-462FE8A6A866}" cxnId="{94EA1C4C-41D4-4744-8220-1C02A43D8E70}" type="sibTrans">
      <dgm:prSet/>
      <dgm:spPr/>
      <dgm:t>
        <a:bodyPr/>
        <a:lstStyle/>
        <a:p>
          <a:endParaRPr lang="ru-RU"/>
        </a:p>
      </dgm:t>
    </dgm:pt>
    <dgm:pt modelId="{E633B794-A888-4512-AF8D-9258AA15FC7C}">
      <dgm:prSet phldrT="[Текст]" custT="1"/>
      <dgm:spPr>
        <a:solidFill>
          <a:srgbClr val="FFFF00">
            <a:alpha val="90000"/>
          </a:srgbClr>
        </a:solidFill>
        <a:ln>
          <a:solidFill>
            <a:schemeClr val="tx1"/>
          </a:solidFill>
        </a:ln>
      </dgm:spPr>
      <dgm:t>
        <a:bodyPr/>
        <a:lstStyle/>
        <a:p>
          <a:pPr algn="just"/>
          <a:r>
            <a:rPr lang="ru-RU" sz="2000" dirty="0" err="1" smtClean="0">
              <a:latin typeface="Times New Roman" panose="02020603050405020304" pitchFamily="18" charset="0"/>
              <a:cs typeface="Times New Roman" panose="02020603050405020304" pitchFamily="18" charset="0"/>
            </a:rPr>
            <a:t>Білімді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бағалау.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(жақсы баға </a:t>
          </a:r>
          <a:r>
            <a:rPr lang="ru-RU" sz="2000" dirty="0" smtClean="0">
              <a:latin typeface="Times New Roman" panose="02020603050405020304" pitchFamily="18" charset="0"/>
              <a:cs typeface="Times New Roman" panose="02020603050405020304" pitchFamily="18" charset="0"/>
            </a:rPr>
            <a:t>–</a:t>
          </a:r>
          <a:r>
            <a:rPr lang="ru-RU" sz="2000" dirty="0" err="1" smtClean="0">
              <a:latin typeface="Times New Roman" panose="02020603050405020304" pitchFamily="18" charset="0"/>
              <a:cs typeface="Times New Roman" panose="02020603050405020304" pitchFamily="18" charset="0"/>
            </a:rPr>
            <a:t>обьективті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(оқушылар сөзімен айтқанда-әділ</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баға.</a:t>
          </a:r>
          <a:endParaRPr lang="ru-RU" sz="2000" dirty="0">
            <a:latin typeface="Times New Roman" panose="02020603050405020304" pitchFamily="18" charset="0"/>
            <a:cs typeface="Times New Roman" panose="02020603050405020304" pitchFamily="18" charset="0"/>
          </a:endParaRPr>
        </a:p>
      </dgm:t>
    </dgm:pt>
    <dgm:pt modelId="{C205C4B4-B1C3-4797-AE7F-078CDD67FA70}" cxnId="{3CD433B2-4EBF-4A7E-B37C-A9B64CE4B2CD}" type="parTrans">
      <dgm:prSet/>
      <dgm:spPr/>
      <dgm:t>
        <a:bodyPr/>
        <a:lstStyle/>
        <a:p>
          <a:endParaRPr lang="ru-RU"/>
        </a:p>
      </dgm:t>
    </dgm:pt>
    <dgm:pt modelId="{EF739482-7764-4CCC-80B4-FFEB45FCE745}" cxnId="{3CD433B2-4EBF-4A7E-B37C-A9B64CE4B2CD}" type="sibTrans">
      <dgm:prSet/>
      <dgm:spPr/>
      <dgm:t>
        <a:bodyPr/>
        <a:lstStyle/>
        <a:p>
          <a:endParaRPr lang="ru-RU"/>
        </a:p>
      </dgm:t>
    </dgm:pt>
    <dgm:pt modelId="{3C827B3E-C481-4D4F-9ADB-EB843C60F58B}">
      <dgm:prSet phldrT="[Текст]"/>
      <dgm:spPr>
        <a:solidFill>
          <a:srgbClr val="66FF33"/>
        </a:solidFill>
        <a:ln>
          <a:solidFill>
            <a:schemeClr val="tx1"/>
          </a:solidFill>
        </a:ln>
      </dgm:spPr>
      <dgm:t>
        <a:bodyPr/>
        <a:lstStyle/>
        <a:p>
          <a:r>
            <a:rPr lang="ru-RU" b="1" dirty="0" smtClean="0">
              <a:solidFill>
                <a:schemeClr val="tx1"/>
              </a:solidFill>
            </a:rPr>
            <a:t>*</a:t>
          </a:r>
          <a:endParaRPr lang="ru-RU" b="1" dirty="0">
            <a:solidFill>
              <a:schemeClr val="tx1"/>
            </a:solidFill>
          </a:endParaRPr>
        </a:p>
      </dgm:t>
    </dgm:pt>
    <dgm:pt modelId="{5D736810-756D-4545-976E-AD4F94BF1774}" cxnId="{A0643D62-33B7-4731-9EC4-A9470D8FE1D8}" type="parTrans">
      <dgm:prSet/>
      <dgm:spPr/>
      <dgm:t>
        <a:bodyPr/>
        <a:lstStyle/>
        <a:p>
          <a:endParaRPr lang="ru-RU"/>
        </a:p>
      </dgm:t>
    </dgm:pt>
    <dgm:pt modelId="{A3FE3B5F-DAFD-416A-B27A-AE8B029694D1}" cxnId="{A0643D62-33B7-4731-9EC4-A9470D8FE1D8}" type="sibTrans">
      <dgm:prSet/>
      <dgm:spPr/>
      <dgm:t>
        <a:bodyPr/>
        <a:lstStyle/>
        <a:p>
          <a:endParaRPr lang="ru-RU"/>
        </a:p>
      </dgm:t>
    </dgm:pt>
    <dgm:pt modelId="{83D7A752-539B-4309-A942-099EE0FDFA00}">
      <dgm:prSet phldrT="[Текст]" custT="1"/>
      <dgm:spPr>
        <a:solidFill>
          <a:srgbClr val="66FF33">
            <a:alpha val="90000"/>
          </a:srgbClr>
        </a:solidFill>
        <a:ln>
          <a:solidFill>
            <a:schemeClr val="tx1"/>
          </a:solidFill>
        </a:ln>
      </dgm:spPr>
      <dgm:t>
        <a:bodyPr/>
        <a:lstStyle/>
        <a:p>
          <a:pPr algn="just"/>
          <a:endParaRPr lang="ru-RU" sz="1800" dirty="0">
            <a:latin typeface="Times New Roman" panose="02020603050405020304" pitchFamily="18" charset="0"/>
            <a:cs typeface="Times New Roman" panose="02020603050405020304" pitchFamily="18" charset="0"/>
          </a:endParaRPr>
        </a:p>
      </dgm:t>
    </dgm:pt>
    <dgm:pt modelId="{C4618A24-4EEC-4704-953D-DAE00A936EBF}" cxnId="{16587CA2-E189-4023-95A3-211EFF1F94E4}" type="parTrans">
      <dgm:prSet/>
      <dgm:spPr/>
      <dgm:t>
        <a:bodyPr/>
        <a:lstStyle/>
        <a:p>
          <a:endParaRPr lang="ru-RU"/>
        </a:p>
      </dgm:t>
    </dgm:pt>
    <dgm:pt modelId="{FFCD3A01-1B74-4D6C-AD6B-7F01BF6DBF43}" cxnId="{16587CA2-E189-4023-95A3-211EFF1F94E4}" type="sibTrans">
      <dgm:prSet/>
      <dgm:spPr/>
      <dgm:t>
        <a:bodyPr/>
        <a:lstStyle/>
        <a:p>
          <a:endParaRPr lang="ru-RU"/>
        </a:p>
      </dgm:t>
    </dgm:pt>
    <dgm:pt modelId="{A4C343BE-2C7B-407F-A97D-DFE7C5B2B9A4}">
      <dgm:prSet phldrT="[Текст]"/>
      <dgm:spPr>
        <a:solidFill>
          <a:srgbClr val="FFFF00"/>
        </a:solidFill>
        <a:ln>
          <a:solidFill>
            <a:schemeClr val="tx1"/>
          </a:solidFill>
        </a:ln>
      </dgm:spPr>
      <dgm:t>
        <a:bodyPr/>
        <a:lstStyle/>
        <a:p>
          <a:r>
            <a:rPr lang="ru-RU" b="1" dirty="0" smtClean="0">
              <a:solidFill>
                <a:schemeClr val="tx1"/>
              </a:solidFill>
            </a:rPr>
            <a:t>*</a:t>
          </a:r>
          <a:endParaRPr lang="ru-RU" b="1" dirty="0">
            <a:solidFill>
              <a:schemeClr val="tx1"/>
            </a:solidFill>
          </a:endParaRPr>
        </a:p>
      </dgm:t>
    </dgm:pt>
    <dgm:pt modelId="{25BF057D-E80D-4443-9389-B4803C9E9FDE}" cxnId="{55D46FEB-1C87-4C15-B21A-1954FA0313F1}" type="parTrans">
      <dgm:prSet/>
      <dgm:spPr/>
      <dgm:t>
        <a:bodyPr/>
        <a:lstStyle/>
        <a:p>
          <a:endParaRPr lang="ru-RU"/>
        </a:p>
      </dgm:t>
    </dgm:pt>
    <dgm:pt modelId="{C965A3C3-98B0-438A-812F-290AF444CBB6}" cxnId="{55D46FEB-1C87-4C15-B21A-1954FA0313F1}" type="sibTrans">
      <dgm:prSet/>
      <dgm:spPr/>
      <dgm:t>
        <a:bodyPr/>
        <a:lstStyle/>
        <a:p>
          <a:endParaRPr lang="ru-RU"/>
        </a:p>
      </dgm:t>
    </dgm:pt>
    <dgm:pt modelId="{DECF579C-CA74-4230-9FAE-A2369C9355EC}">
      <dgm:prSet custT="1"/>
      <dgm:spPr>
        <a:solidFill>
          <a:srgbClr val="FFFF00">
            <a:alpha val="90000"/>
          </a:srgbClr>
        </a:solidFill>
        <a:ln>
          <a:solidFill>
            <a:schemeClr val="tx1"/>
          </a:solidFill>
        </a:ln>
      </dgm:spPr>
      <dgm:t>
        <a:bodyPr/>
        <a:lstStyle/>
        <a:p>
          <a:pPr algn="just"/>
          <a:endParaRPr lang="ru-RU" sz="1800" dirty="0">
            <a:latin typeface="Times New Roman" panose="02020603050405020304" pitchFamily="18" charset="0"/>
            <a:cs typeface="Times New Roman" panose="02020603050405020304" pitchFamily="18" charset="0"/>
          </a:endParaRPr>
        </a:p>
      </dgm:t>
    </dgm:pt>
    <dgm:pt modelId="{B2BF193E-3E8F-42BB-B4B2-42C959D7F748}" cxnId="{D56D009A-925C-460F-90FB-E95971D631E1}" type="parTrans">
      <dgm:prSet/>
      <dgm:spPr/>
      <dgm:t>
        <a:bodyPr/>
        <a:lstStyle/>
        <a:p>
          <a:endParaRPr lang="ru-RU"/>
        </a:p>
      </dgm:t>
    </dgm:pt>
    <dgm:pt modelId="{ABBC3EFC-EF45-4C83-BDE4-0515556731D8}" cxnId="{D56D009A-925C-460F-90FB-E95971D631E1}" type="sibTrans">
      <dgm:prSet/>
      <dgm:spPr/>
      <dgm:t>
        <a:bodyPr/>
        <a:lstStyle/>
        <a:p>
          <a:endParaRPr lang="ru-RU"/>
        </a:p>
      </dgm:t>
    </dgm:pt>
    <dgm:pt modelId="{D4364E58-EB2B-4902-ADA7-30307129C430}">
      <dgm:prSet custT="1"/>
      <dgm:spPr/>
      <dgm:t>
        <a:bodyPr/>
        <a:lstStyle/>
        <a:p>
          <a:pPr algn="just"/>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dgm:t>
    </dgm:pt>
    <dgm:pt modelId="{24F403FF-A908-451E-B23A-B3A014E2E0A9}" cxnId="{355A7B51-3CA8-43B8-8329-5333AE764C85}" type="parTrans">
      <dgm:prSet/>
      <dgm:spPr/>
      <dgm:t>
        <a:bodyPr/>
        <a:lstStyle/>
        <a:p>
          <a:endParaRPr lang="ru-RU"/>
        </a:p>
      </dgm:t>
    </dgm:pt>
    <dgm:pt modelId="{B77EDD5C-BF11-4692-B2CE-66197E0C2ACC}" cxnId="{355A7B51-3CA8-43B8-8329-5333AE764C85}" type="sibTrans">
      <dgm:prSet/>
      <dgm:spPr/>
      <dgm:t>
        <a:bodyPr/>
        <a:lstStyle/>
        <a:p>
          <a:endParaRPr lang="ru-RU"/>
        </a:p>
      </dgm:t>
    </dgm:pt>
    <dgm:pt modelId="{AF05DF2F-820D-4683-B918-AD262FCCDF1B}">
      <dgm:prSet phldrT="[Текст]" custT="1"/>
      <dgm:spPr>
        <a:solidFill>
          <a:srgbClr val="FFFF00">
            <a:alpha val="90000"/>
          </a:srgbClr>
        </a:solidFill>
        <a:ln>
          <a:solidFill>
            <a:schemeClr val="tx1"/>
          </a:solidFill>
        </a:ln>
      </dgm:spPr>
      <dgm:t>
        <a:bodyPr/>
        <a:lstStyle/>
        <a:p>
          <a:pPr algn="just"/>
          <a:endParaRPr lang="ru-RU" sz="2000" dirty="0">
            <a:latin typeface="Times New Roman" panose="02020603050405020304" pitchFamily="18" charset="0"/>
            <a:cs typeface="Times New Roman" panose="02020603050405020304" pitchFamily="18" charset="0"/>
          </a:endParaRPr>
        </a:p>
      </dgm:t>
    </dgm:pt>
    <dgm:pt modelId="{87B0F7FE-FECE-4ED1-A451-7897F125A3DC}" cxnId="{1094B5B6-B204-4C09-97B7-CA53F70A8E96}" type="parTrans">
      <dgm:prSet/>
      <dgm:spPr/>
      <dgm:t>
        <a:bodyPr/>
        <a:lstStyle/>
        <a:p>
          <a:endParaRPr lang="ru-RU"/>
        </a:p>
      </dgm:t>
    </dgm:pt>
    <dgm:pt modelId="{C38EB4C7-E0F8-4D4C-A462-760ED585EAFC}" cxnId="{1094B5B6-B204-4C09-97B7-CA53F70A8E96}" type="sibTrans">
      <dgm:prSet/>
      <dgm:spPr/>
      <dgm:t>
        <a:bodyPr/>
        <a:lstStyle/>
        <a:p>
          <a:endParaRPr lang="ru-RU"/>
        </a:p>
      </dgm:t>
    </dgm:pt>
    <dgm:pt modelId="{F272FFAF-928A-49CA-8661-14BF4315F606}">
      <dgm:prSet phldrT="[Текст]" custT="1"/>
      <dgm:spPr>
        <a:solidFill>
          <a:srgbClr val="FFFF00">
            <a:alpha val="90000"/>
          </a:srgbClr>
        </a:solidFill>
        <a:ln>
          <a:solidFill>
            <a:schemeClr val="tx1"/>
          </a:solidFill>
        </a:ln>
      </dgm:spPr>
      <dgm:t>
        <a:bodyPr/>
        <a:lstStyle/>
        <a:p>
          <a:pPr algn="just"/>
          <a:endParaRPr lang="ru-RU" sz="2000" dirty="0">
            <a:latin typeface="Times New Roman" panose="02020603050405020304" pitchFamily="18" charset="0"/>
            <a:cs typeface="Times New Roman" panose="02020603050405020304" pitchFamily="18" charset="0"/>
          </a:endParaRPr>
        </a:p>
      </dgm:t>
    </dgm:pt>
    <dgm:pt modelId="{C8A5FF05-FEA8-4300-B680-12BB73DE0466}" cxnId="{9820A58A-F0A4-4A8A-93C5-F876BF9819B2}" type="parTrans">
      <dgm:prSet/>
      <dgm:spPr/>
      <dgm:t>
        <a:bodyPr/>
        <a:lstStyle/>
        <a:p>
          <a:endParaRPr lang="ru-RU"/>
        </a:p>
      </dgm:t>
    </dgm:pt>
    <dgm:pt modelId="{3BE579CE-184A-4D08-9F36-AF6A3589D4B3}" cxnId="{9820A58A-F0A4-4A8A-93C5-F876BF9819B2}" type="sibTrans">
      <dgm:prSet/>
      <dgm:spPr/>
      <dgm:t>
        <a:bodyPr/>
        <a:lstStyle/>
        <a:p>
          <a:endParaRPr lang="ru-RU"/>
        </a:p>
      </dgm:t>
    </dgm:pt>
    <dgm:pt modelId="{F7EF5A32-0DB5-42E2-B8C6-FB4FD5D66929}">
      <dgm:prSet custT="1"/>
      <dgm:spPr/>
      <dgm:t>
        <a:bodyPr/>
        <a:lstStyle/>
        <a:p>
          <a:pPr algn="just"/>
          <a:r>
            <a:rPr lang="ru-RU" sz="1800" dirty="0" err="1" smtClean="0">
              <a:latin typeface="Times New Roman" panose="02020603050405020304" pitchFamily="18" charset="0"/>
              <a:cs typeface="Times New Roman" panose="02020603050405020304" pitchFamily="18" charset="0"/>
            </a:rPr>
            <a:t>Көңіл-күйі.</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Егер</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көңіл күйіңіз нашар</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болса</a:t>
          </a:r>
          <a:r>
            <a:rPr lang="ru-RU" sz="1800" dirty="0" smtClean="0">
              <a:latin typeface="Times New Roman" panose="02020603050405020304" pitchFamily="18" charset="0"/>
              <a:cs typeface="Times New Roman" panose="02020603050405020304" pitchFamily="18" charset="0"/>
            </a:rPr>
            <a:t>, оны </a:t>
          </a:r>
          <a:r>
            <a:rPr lang="ru-RU" sz="1800" dirty="0" err="1" smtClean="0">
              <a:latin typeface="Times New Roman" panose="02020603050405020304" pitchFamily="18" charset="0"/>
              <a:cs typeface="Times New Roman" panose="02020603050405020304" pitchFamily="18" charset="0"/>
            </a:rPr>
            <a:t>табалдырықтан тыс</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қалдырыңыз</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Оқушылар алдында</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мұғалім қалай болғанда </a:t>
          </a:r>
          <a:r>
            <a:rPr lang="ru-RU" sz="1800" dirty="0" smtClean="0">
              <a:latin typeface="Times New Roman" panose="02020603050405020304" pitchFamily="18" charset="0"/>
              <a:cs typeface="Times New Roman" panose="02020603050405020304" pitchFamily="18" charset="0"/>
            </a:rPr>
            <a:t>да тек </a:t>
          </a:r>
          <a:r>
            <a:rPr lang="ru-RU" sz="1800" dirty="0" err="1" smtClean="0">
              <a:latin typeface="Times New Roman" panose="02020603050405020304" pitchFamily="18" charset="0"/>
              <a:cs typeface="Times New Roman" panose="02020603050405020304" pitchFamily="18" charset="0"/>
            </a:rPr>
            <a:t>қана жайдары</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қайратты және көңілі көтеріңкі болуы</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тиіс</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Педагогтық кәсіп </a:t>
          </a:r>
          <a:r>
            <a:rPr lang="ru-RU" sz="1800" dirty="0" smtClean="0">
              <a:latin typeface="Times New Roman" panose="02020603050405020304" pitchFamily="18" charset="0"/>
              <a:cs typeface="Times New Roman" panose="02020603050405020304" pitchFamily="18" charset="0"/>
            </a:rPr>
            <a:t>сыры </a:t>
          </a:r>
          <a:r>
            <a:rPr lang="ru-RU" sz="1800" dirty="0" err="1" smtClean="0">
              <a:latin typeface="Times New Roman" panose="02020603050405020304" pitchFamily="18" charset="0"/>
              <a:cs typeface="Times New Roman" panose="02020603050405020304" pitchFamily="18" charset="0"/>
            </a:rPr>
            <a:t>осында</a:t>
          </a:r>
          <a:r>
            <a:rPr lang="ru-RU" sz="1800" dirty="0" smtClean="0">
              <a:latin typeface="Times New Roman" panose="02020603050405020304" pitchFamily="18" charset="0"/>
              <a:cs typeface="Times New Roman" panose="02020603050405020304" pitchFamily="18" charset="0"/>
            </a:rPr>
            <a:t>.</a:t>
          </a:r>
          <a:br>
            <a:rPr lang="ru-RU" sz="1800" dirty="0" smtClean="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dgm:t>
    </dgm:pt>
    <dgm:pt modelId="{AE8A29FC-F664-4F0E-80D5-A656B512268D}" cxnId="{C3DDBF7D-4805-40B6-95A0-2165C77CF944}" type="parTrans">
      <dgm:prSet/>
      <dgm:spPr/>
      <dgm:t>
        <a:bodyPr/>
        <a:lstStyle/>
        <a:p>
          <a:endParaRPr lang="ru-RU"/>
        </a:p>
      </dgm:t>
    </dgm:pt>
    <dgm:pt modelId="{22FBE60E-D540-43FC-B1F6-E57CD1A000B6}" cxnId="{C3DDBF7D-4805-40B6-95A0-2165C77CF944}" type="sibTrans">
      <dgm:prSet/>
      <dgm:spPr/>
      <dgm:t>
        <a:bodyPr/>
        <a:lstStyle/>
        <a:p>
          <a:endParaRPr lang="ru-RU"/>
        </a:p>
      </dgm:t>
    </dgm:pt>
    <dgm:pt modelId="{7D5DB8CB-0B08-44C8-A271-7341FF2AC968}">
      <dgm:prSet custT="1"/>
      <dgm:spPr/>
      <dgm:t>
        <a:bodyPr/>
        <a:lstStyle/>
        <a:p>
          <a:r>
            <a:rPr lang="ru-RU" sz="1800" dirty="0" err="1" smtClean="0">
              <a:latin typeface="Times New Roman" panose="02020603050405020304" pitchFamily="18" charset="0"/>
              <a:cs typeface="Times New Roman" panose="02020603050405020304" pitchFamily="18" charset="0"/>
            </a:rPr>
            <a:t>Әзіл.</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Тапқыр сөз.</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(өзі әзілді сүйетін, тапқыр сөзді мұғаліммен оқушылар ықыласты араласады</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тіпті</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оның қателіктерін </a:t>
          </a:r>
          <a:r>
            <a:rPr lang="ru-RU" sz="1800" dirty="0" smtClean="0">
              <a:latin typeface="Times New Roman" panose="02020603050405020304" pitchFamily="18" charset="0"/>
              <a:cs typeface="Times New Roman" panose="02020603050405020304" pitchFamily="18" charset="0"/>
            </a:rPr>
            <a:t>де </a:t>
          </a:r>
          <a:r>
            <a:rPr lang="ru-RU" sz="1800" dirty="0" err="1" smtClean="0">
              <a:latin typeface="Times New Roman" panose="02020603050405020304" pitchFamily="18" charset="0"/>
              <a:cs typeface="Times New Roman" panose="02020603050405020304" pitchFamily="18" charset="0"/>
            </a:rPr>
            <a:t>кешіреді</a:t>
          </a:r>
          <a:r>
            <a:rPr lang="ru-RU" sz="1800" dirty="0" smtClean="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dgm:t>
    </dgm:pt>
    <dgm:pt modelId="{5EF92517-6E5B-4C67-B896-2E031766F430}" cxnId="{9FE81C76-3EB0-42C3-ACD0-811FCB5BBDF2}" type="parTrans">
      <dgm:prSet/>
      <dgm:spPr/>
      <dgm:t>
        <a:bodyPr/>
        <a:lstStyle/>
        <a:p>
          <a:endParaRPr lang="ru-RU"/>
        </a:p>
      </dgm:t>
    </dgm:pt>
    <dgm:pt modelId="{05C3FDAB-58B5-4646-A2DC-075677C94415}" cxnId="{9FE81C76-3EB0-42C3-ACD0-811FCB5BBDF2}" type="sibTrans">
      <dgm:prSet/>
      <dgm:spPr/>
      <dgm:t>
        <a:bodyPr/>
        <a:lstStyle/>
        <a:p>
          <a:endParaRPr lang="ru-RU"/>
        </a:p>
      </dgm:t>
    </dgm:pt>
    <dgm:pt modelId="{2AFAC512-0198-452A-B192-41E8D4E62748}">
      <dgm:prSet custT="1"/>
      <dgm:spPr/>
      <dgm:t>
        <a:bodyPr/>
        <a:lstStyle/>
        <a:p>
          <a:endParaRPr lang="ru-RU" sz="1800" dirty="0">
            <a:latin typeface="Times New Roman" panose="02020603050405020304" pitchFamily="18" charset="0"/>
            <a:cs typeface="Times New Roman" panose="02020603050405020304" pitchFamily="18" charset="0"/>
          </a:endParaRPr>
        </a:p>
      </dgm:t>
    </dgm:pt>
    <dgm:pt modelId="{A24CF722-411D-40D8-9EEC-BAB8AC2F1E14}" cxnId="{EEC6937C-C5B7-4D0F-8DBC-A8F306C241C6}" type="parTrans">
      <dgm:prSet/>
      <dgm:spPr/>
      <dgm:t>
        <a:bodyPr/>
        <a:lstStyle/>
        <a:p>
          <a:endParaRPr lang="ru-RU"/>
        </a:p>
      </dgm:t>
    </dgm:pt>
    <dgm:pt modelId="{A8AB4844-8ABC-4510-8406-3FC09FCCB48F}" cxnId="{EEC6937C-C5B7-4D0F-8DBC-A8F306C241C6}" type="sibTrans">
      <dgm:prSet/>
      <dgm:spPr/>
      <dgm:t>
        <a:bodyPr/>
        <a:lstStyle/>
        <a:p>
          <a:endParaRPr lang="ru-RU"/>
        </a:p>
      </dgm:t>
    </dgm:pt>
    <dgm:pt modelId="{306572F0-7DE4-4FF1-9315-2D1947B8A412}" type="pres">
      <dgm:prSet presAssocID="{ACE0FCD8-509A-4EF5-B1D1-8FD28053A6D8}" presName="linearFlow" presStyleCnt="0">
        <dgm:presLayoutVars>
          <dgm:dir/>
          <dgm:animLvl val="lvl"/>
          <dgm:resizeHandles val="exact"/>
        </dgm:presLayoutVars>
      </dgm:prSet>
      <dgm:spPr/>
      <dgm:t>
        <a:bodyPr/>
        <a:lstStyle/>
        <a:p>
          <a:endParaRPr lang="ru-RU"/>
        </a:p>
      </dgm:t>
    </dgm:pt>
    <dgm:pt modelId="{D7DDAD0D-D025-4D49-AC19-1D1BB4677773}" type="pres">
      <dgm:prSet presAssocID="{132F1727-BBF6-4246-89A1-CA405B50BE02}" presName="composite" presStyleCnt="0"/>
      <dgm:spPr/>
    </dgm:pt>
    <dgm:pt modelId="{0549BF3C-A788-497E-A5F8-CA29F2437011}" type="pres">
      <dgm:prSet presAssocID="{132F1727-BBF6-4246-89A1-CA405B50BE02}" presName="parentText" presStyleLbl="alignNode1" presStyleIdx="0" presStyleCnt="4">
        <dgm:presLayoutVars>
          <dgm:chMax val="1"/>
          <dgm:bulletEnabled val="1"/>
        </dgm:presLayoutVars>
      </dgm:prSet>
      <dgm:spPr/>
      <dgm:t>
        <a:bodyPr/>
        <a:lstStyle/>
        <a:p>
          <a:endParaRPr lang="ru-RU"/>
        </a:p>
      </dgm:t>
    </dgm:pt>
    <dgm:pt modelId="{01D3B7EB-5A09-480B-A2D9-0C0471A01183}" type="pres">
      <dgm:prSet presAssocID="{132F1727-BBF6-4246-89A1-CA405B50BE02}" presName="descendantText" presStyleLbl="alignAcc1" presStyleIdx="0" presStyleCnt="4">
        <dgm:presLayoutVars>
          <dgm:bulletEnabled val="1"/>
        </dgm:presLayoutVars>
      </dgm:prSet>
      <dgm:spPr/>
      <dgm:t>
        <a:bodyPr/>
        <a:lstStyle/>
        <a:p>
          <a:endParaRPr lang="ru-RU"/>
        </a:p>
      </dgm:t>
    </dgm:pt>
    <dgm:pt modelId="{4EEC06B2-27EA-4691-B88C-0246A5E69482}" type="pres">
      <dgm:prSet presAssocID="{80EE5828-9E6E-49B0-9F00-0CB57D14F316}" presName="sp" presStyleCnt="0"/>
      <dgm:spPr/>
    </dgm:pt>
    <dgm:pt modelId="{CEF2E3FD-BB8E-4793-B104-5A619235C2D0}" type="pres">
      <dgm:prSet presAssocID="{FE94CBF5-CCF3-4D34-B696-B64C20D26115}" presName="composite" presStyleCnt="0"/>
      <dgm:spPr/>
    </dgm:pt>
    <dgm:pt modelId="{5742287E-4073-4DA7-8608-D945B3258C6D}" type="pres">
      <dgm:prSet presAssocID="{FE94CBF5-CCF3-4D34-B696-B64C20D26115}" presName="parentText" presStyleLbl="alignNode1" presStyleIdx="1" presStyleCnt="4">
        <dgm:presLayoutVars>
          <dgm:chMax val="1"/>
          <dgm:bulletEnabled val="1"/>
        </dgm:presLayoutVars>
      </dgm:prSet>
      <dgm:spPr/>
      <dgm:t>
        <a:bodyPr/>
        <a:lstStyle/>
        <a:p>
          <a:endParaRPr lang="ru-RU"/>
        </a:p>
      </dgm:t>
    </dgm:pt>
    <dgm:pt modelId="{27F40C37-205D-402A-B137-123FEFB4698E}" type="pres">
      <dgm:prSet presAssocID="{FE94CBF5-CCF3-4D34-B696-B64C20D26115}" presName="descendantText" presStyleLbl="alignAcc1" presStyleIdx="1" presStyleCnt="4">
        <dgm:presLayoutVars>
          <dgm:bulletEnabled val="1"/>
        </dgm:presLayoutVars>
      </dgm:prSet>
      <dgm:spPr/>
      <dgm:t>
        <a:bodyPr/>
        <a:lstStyle/>
        <a:p>
          <a:endParaRPr lang="ru-RU"/>
        </a:p>
      </dgm:t>
    </dgm:pt>
    <dgm:pt modelId="{052B91F1-4A98-4BB1-86BB-D1157827A09F}" type="pres">
      <dgm:prSet presAssocID="{22A4811C-91FF-4835-BC6C-462FE8A6A866}" presName="sp" presStyleCnt="0"/>
      <dgm:spPr/>
    </dgm:pt>
    <dgm:pt modelId="{13E32C23-EAA1-44A4-99CA-A0A336D95C76}" type="pres">
      <dgm:prSet presAssocID="{3C827B3E-C481-4D4F-9ADB-EB843C60F58B}" presName="composite" presStyleCnt="0"/>
      <dgm:spPr/>
    </dgm:pt>
    <dgm:pt modelId="{5A49ADE3-AAB5-4C8E-BD93-B3F63C4D8E0B}" type="pres">
      <dgm:prSet presAssocID="{3C827B3E-C481-4D4F-9ADB-EB843C60F58B}" presName="parentText" presStyleLbl="alignNode1" presStyleIdx="2" presStyleCnt="4" custScaleX="122119" custScaleY="126364">
        <dgm:presLayoutVars>
          <dgm:chMax val="1"/>
          <dgm:bulletEnabled val="1"/>
        </dgm:presLayoutVars>
      </dgm:prSet>
      <dgm:spPr/>
      <dgm:t>
        <a:bodyPr/>
        <a:lstStyle/>
        <a:p>
          <a:endParaRPr lang="ru-RU"/>
        </a:p>
      </dgm:t>
    </dgm:pt>
    <dgm:pt modelId="{9A3DD7B4-1AEE-4AB1-9804-60B32AE52787}" type="pres">
      <dgm:prSet presAssocID="{3C827B3E-C481-4D4F-9ADB-EB843C60F58B}" presName="descendantText" presStyleLbl="alignAcc1" presStyleIdx="2" presStyleCnt="4" custScaleX="98899" custScaleY="143817" custLinFactNeighborX="160" custLinFactNeighborY="2776">
        <dgm:presLayoutVars>
          <dgm:bulletEnabled val="1"/>
        </dgm:presLayoutVars>
      </dgm:prSet>
      <dgm:spPr/>
      <dgm:t>
        <a:bodyPr/>
        <a:lstStyle/>
        <a:p>
          <a:endParaRPr lang="ru-RU"/>
        </a:p>
      </dgm:t>
    </dgm:pt>
    <dgm:pt modelId="{5A4D1189-91B3-4420-BB7E-C39D42101C3B}" type="pres">
      <dgm:prSet presAssocID="{A3FE3B5F-DAFD-416A-B27A-AE8B029694D1}" presName="sp" presStyleCnt="0"/>
      <dgm:spPr/>
    </dgm:pt>
    <dgm:pt modelId="{CD1F2BE1-EC1E-4AD9-A3C5-2E3B99794858}" type="pres">
      <dgm:prSet presAssocID="{A4C343BE-2C7B-407F-A97D-DFE7C5B2B9A4}" presName="composite" presStyleCnt="0"/>
      <dgm:spPr/>
    </dgm:pt>
    <dgm:pt modelId="{3A788548-F434-442E-A57B-9621C2BE28E9}" type="pres">
      <dgm:prSet presAssocID="{A4C343BE-2C7B-407F-A97D-DFE7C5B2B9A4}" presName="parentText" presStyleLbl="alignNode1" presStyleIdx="3" presStyleCnt="4">
        <dgm:presLayoutVars>
          <dgm:chMax val="1"/>
          <dgm:bulletEnabled val="1"/>
        </dgm:presLayoutVars>
      </dgm:prSet>
      <dgm:spPr/>
      <dgm:t>
        <a:bodyPr/>
        <a:lstStyle/>
        <a:p>
          <a:endParaRPr lang="ru-RU"/>
        </a:p>
      </dgm:t>
    </dgm:pt>
    <dgm:pt modelId="{FDC2F25D-29DC-4BBA-8CAF-7E95ED30D16D}" type="pres">
      <dgm:prSet presAssocID="{A4C343BE-2C7B-407F-A97D-DFE7C5B2B9A4}" presName="descendantText" presStyleLbl="alignAcc1" presStyleIdx="3" presStyleCnt="4" custScaleY="128553" custLinFactNeighborX="498" custLinFactNeighborY="5715">
        <dgm:presLayoutVars>
          <dgm:bulletEnabled val="1"/>
        </dgm:presLayoutVars>
      </dgm:prSet>
      <dgm:spPr/>
      <dgm:t>
        <a:bodyPr/>
        <a:lstStyle/>
        <a:p>
          <a:endParaRPr lang="ru-RU"/>
        </a:p>
      </dgm:t>
    </dgm:pt>
  </dgm:ptLst>
  <dgm:cxnLst>
    <dgm:cxn modelId="{063C1532-7551-4467-8B30-191D3E5E2B63}" type="presOf" srcId="{ACE0FCD8-509A-4EF5-B1D1-8FD28053A6D8}" destId="{306572F0-7DE4-4FF1-9315-2D1947B8A412}" srcOrd="0" destOrd="0" presId="urn:microsoft.com/office/officeart/2005/8/layout/chevron2"/>
    <dgm:cxn modelId="{55D46FEB-1C87-4C15-B21A-1954FA0313F1}" srcId="{ACE0FCD8-509A-4EF5-B1D1-8FD28053A6D8}" destId="{A4C343BE-2C7B-407F-A97D-DFE7C5B2B9A4}" srcOrd="3" destOrd="0" parTransId="{25BF057D-E80D-4443-9389-B4803C9E9FDE}" sibTransId="{C965A3C3-98B0-438A-812F-290AF444CBB6}"/>
    <dgm:cxn modelId="{54A378E0-24A3-46FA-84F2-A2357B947137}" type="presOf" srcId="{AF05DF2F-820D-4683-B918-AD262FCCDF1B}" destId="{27F40C37-205D-402A-B137-123FEFB4698E}" srcOrd="0" destOrd="0" presId="urn:microsoft.com/office/officeart/2005/8/layout/chevron2"/>
    <dgm:cxn modelId="{72A670B6-AEFF-4DB1-BD73-CF27A120603C}" srcId="{132F1727-BBF6-4246-89A1-CA405B50BE02}" destId="{3C6B58F8-A28A-477E-8657-FBA596593F23}" srcOrd="0" destOrd="0" parTransId="{29B6196F-FA4A-48DE-B382-DEE920AFE207}" sibTransId="{B45B4BCC-C043-4AA3-BCD5-F5B5F80A6D54}"/>
    <dgm:cxn modelId="{A4A45281-062F-47AC-8694-B6A4461E82F7}" type="presOf" srcId="{E633B794-A888-4512-AF8D-9258AA15FC7C}" destId="{27F40C37-205D-402A-B137-123FEFB4698E}" srcOrd="0" destOrd="2" presId="urn:microsoft.com/office/officeart/2005/8/layout/chevron2"/>
    <dgm:cxn modelId="{DABCD89E-4F23-418F-906B-E5C569A4A2D4}" type="presOf" srcId="{D4364E58-EB2B-4902-ADA7-30307129C430}" destId="{27F40C37-205D-402A-B137-123FEFB4698E}" srcOrd="0" destOrd="3" presId="urn:microsoft.com/office/officeart/2005/8/layout/chevron2"/>
    <dgm:cxn modelId="{355A7B51-3CA8-43B8-8329-5333AE764C85}" srcId="{FE94CBF5-CCF3-4D34-B696-B64C20D26115}" destId="{D4364E58-EB2B-4902-ADA7-30307129C430}" srcOrd="3" destOrd="0" parTransId="{24F403FF-A908-451E-B23A-B3A014E2E0A9}" sibTransId="{B77EDD5C-BF11-4692-B2CE-66197E0C2ACC}"/>
    <dgm:cxn modelId="{94EA1C4C-41D4-4744-8220-1C02A43D8E70}" srcId="{ACE0FCD8-509A-4EF5-B1D1-8FD28053A6D8}" destId="{FE94CBF5-CCF3-4D34-B696-B64C20D26115}" srcOrd="1" destOrd="0" parTransId="{5E3BD9B7-8315-47FF-BEE3-122AA198D4E6}" sibTransId="{22A4811C-91FF-4835-BC6C-462FE8A6A866}"/>
    <dgm:cxn modelId="{3CD433B2-4EBF-4A7E-B37C-A9B64CE4B2CD}" srcId="{FE94CBF5-CCF3-4D34-B696-B64C20D26115}" destId="{E633B794-A888-4512-AF8D-9258AA15FC7C}" srcOrd="2" destOrd="0" parTransId="{C205C4B4-B1C3-4797-AE7F-078CDD67FA70}" sibTransId="{EF739482-7764-4CCC-80B4-FFEB45FCE745}"/>
    <dgm:cxn modelId="{7784AE65-0234-4530-A547-96655245A0E4}" type="presOf" srcId="{FE94CBF5-CCF3-4D34-B696-B64C20D26115}" destId="{5742287E-4073-4DA7-8608-D945B3258C6D}" srcOrd="0" destOrd="0" presId="urn:microsoft.com/office/officeart/2005/8/layout/chevron2"/>
    <dgm:cxn modelId="{1BC543CB-F53B-4284-B748-C76B40A31F59}" type="presOf" srcId="{132F1727-BBF6-4246-89A1-CA405B50BE02}" destId="{0549BF3C-A788-497E-A5F8-CA29F2437011}" srcOrd="0" destOrd="0" presId="urn:microsoft.com/office/officeart/2005/8/layout/chevron2"/>
    <dgm:cxn modelId="{60CF6FA1-FE15-4E62-A6E5-00823F5CAAB1}" type="presOf" srcId="{A4C343BE-2C7B-407F-A97D-DFE7C5B2B9A4}" destId="{3A788548-F434-442E-A57B-9621C2BE28E9}" srcOrd="0" destOrd="0" presId="urn:microsoft.com/office/officeart/2005/8/layout/chevron2"/>
    <dgm:cxn modelId="{776250B3-B680-4BED-9A1B-393C380864FF}" type="presOf" srcId="{DECF579C-CA74-4230-9FAE-A2369C9355EC}" destId="{FDC2F25D-29DC-4BBA-8CAF-7E95ED30D16D}" srcOrd="0" destOrd="0" presId="urn:microsoft.com/office/officeart/2005/8/layout/chevron2"/>
    <dgm:cxn modelId="{16587CA2-E189-4023-95A3-211EFF1F94E4}" srcId="{3C827B3E-C481-4D4F-9ADB-EB843C60F58B}" destId="{83D7A752-539B-4309-A942-099EE0FDFA00}" srcOrd="0" destOrd="0" parTransId="{C4618A24-4EEC-4704-953D-DAE00A936EBF}" sibTransId="{FFCD3A01-1B74-4D6C-AD6B-7F01BF6DBF43}"/>
    <dgm:cxn modelId="{8583A7B0-156B-4C95-9F7A-2D5C8DB7606C}" type="presOf" srcId="{3C827B3E-C481-4D4F-9ADB-EB843C60F58B}" destId="{5A49ADE3-AAB5-4C8E-BD93-B3F63C4D8E0B}" srcOrd="0" destOrd="0" presId="urn:microsoft.com/office/officeart/2005/8/layout/chevron2"/>
    <dgm:cxn modelId="{0773F3CC-13EC-4860-BF65-4E5E57A6E853}" srcId="{ACE0FCD8-509A-4EF5-B1D1-8FD28053A6D8}" destId="{132F1727-BBF6-4246-89A1-CA405B50BE02}" srcOrd="0" destOrd="0" parTransId="{44AC7CBF-D6C6-4BF4-A7DB-70C4D164F910}" sibTransId="{80EE5828-9E6E-49B0-9F00-0CB57D14F316}"/>
    <dgm:cxn modelId="{CDDEB831-9DF6-4FB5-878D-82F65607D7A6}" type="presOf" srcId="{F7EF5A32-0DB5-42E2-B8C6-FB4FD5D66929}" destId="{9A3DD7B4-1AEE-4AB1-9804-60B32AE52787}" srcOrd="0" destOrd="1" presId="urn:microsoft.com/office/officeart/2005/8/layout/chevron2"/>
    <dgm:cxn modelId="{A0643D62-33B7-4731-9EC4-A9470D8FE1D8}" srcId="{ACE0FCD8-509A-4EF5-B1D1-8FD28053A6D8}" destId="{3C827B3E-C481-4D4F-9ADB-EB843C60F58B}" srcOrd="2" destOrd="0" parTransId="{5D736810-756D-4545-976E-AD4F94BF1774}" sibTransId="{A3FE3B5F-DAFD-416A-B27A-AE8B029694D1}"/>
    <dgm:cxn modelId="{9FE81C76-3EB0-42C3-ACD0-811FCB5BBDF2}" srcId="{A4C343BE-2C7B-407F-A97D-DFE7C5B2B9A4}" destId="{7D5DB8CB-0B08-44C8-A271-7341FF2AC968}" srcOrd="1" destOrd="0" parTransId="{5EF92517-6E5B-4C67-B896-2E031766F430}" sibTransId="{05C3FDAB-58B5-4646-A2DC-075677C94415}"/>
    <dgm:cxn modelId="{EEC6937C-C5B7-4D0F-8DBC-A8F306C241C6}" srcId="{A4C343BE-2C7B-407F-A97D-DFE7C5B2B9A4}" destId="{2AFAC512-0198-452A-B192-41E8D4E62748}" srcOrd="2" destOrd="0" parTransId="{A24CF722-411D-40D8-9EEC-BAB8AC2F1E14}" sibTransId="{A8AB4844-8ABC-4510-8406-3FC09FCCB48F}"/>
    <dgm:cxn modelId="{AEB070FF-EC06-4906-828B-37B8FE881195}" type="presOf" srcId="{2AFAC512-0198-452A-B192-41E8D4E62748}" destId="{FDC2F25D-29DC-4BBA-8CAF-7E95ED30D16D}" srcOrd="0" destOrd="2" presId="urn:microsoft.com/office/officeart/2005/8/layout/chevron2"/>
    <dgm:cxn modelId="{D56D009A-925C-460F-90FB-E95971D631E1}" srcId="{A4C343BE-2C7B-407F-A97D-DFE7C5B2B9A4}" destId="{DECF579C-CA74-4230-9FAE-A2369C9355EC}" srcOrd="0" destOrd="0" parTransId="{B2BF193E-3E8F-42BB-B4B2-42C959D7F748}" sibTransId="{ABBC3EFC-EF45-4C83-BDE4-0515556731D8}"/>
    <dgm:cxn modelId="{C3DDBF7D-4805-40B6-95A0-2165C77CF944}" srcId="{3C827B3E-C481-4D4F-9ADB-EB843C60F58B}" destId="{F7EF5A32-0DB5-42E2-B8C6-FB4FD5D66929}" srcOrd="1" destOrd="0" parTransId="{AE8A29FC-F664-4F0E-80D5-A656B512268D}" sibTransId="{22FBE60E-D540-43FC-B1F6-E57CD1A000B6}"/>
    <dgm:cxn modelId="{1094B5B6-B204-4C09-97B7-CA53F70A8E96}" srcId="{FE94CBF5-CCF3-4D34-B696-B64C20D26115}" destId="{AF05DF2F-820D-4683-B918-AD262FCCDF1B}" srcOrd="0" destOrd="0" parTransId="{87B0F7FE-FECE-4ED1-A451-7897F125A3DC}" sibTransId="{C38EB4C7-E0F8-4D4C-A462-760ED585EAFC}"/>
    <dgm:cxn modelId="{82C12A57-0ACE-4650-A3E8-A8318BE53BF4}" type="presOf" srcId="{7D5DB8CB-0B08-44C8-A271-7341FF2AC968}" destId="{FDC2F25D-29DC-4BBA-8CAF-7E95ED30D16D}" srcOrd="0" destOrd="1" presId="urn:microsoft.com/office/officeart/2005/8/layout/chevron2"/>
    <dgm:cxn modelId="{40730B47-6B13-4DBF-93AE-1272068C4039}" type="presOf" srcId="{F272FFAF-928A-49CA-8661-14BF4315F606}" destId="{27F40C37-205D-402A-B137-123FEFB4698E}" srcOrd="0" destOrd="1" presId="urn:microsoft.com/office/officeart/2005/8/layout/chevron2"/>
    <dgm:cxn modelId="{04A9A5A0-4549-4AC5-B656-384A591F182A}" type="presOf" srcId="{83D7A752-539B-4309-A942-099EE0FDFA00}" destId="{9A3DD7B4-1AEE-4AB1-9804-60B32AE52787}" srcOrd="0" destOrd="0" presId="urn:microsoft.com/office/officeart/2005/8/layout/chevron2"/>
    <dgm:cxn modelId="{4E8E1C0E-84AD-45AD-AD23-561313395C4C}" type="presOf" srcId="{3C6B58F8-A28A-477E-8657-FBA596593F23}" destId="{01D3B7EB-5A09-480B-A2D9-0C0471A01183}" srcOrd="0" destOrd="0" presId="urn:microsoft.com/office/officeart/2005/8/layout/chevron2"/>
    <dgm:cxn modelId="{9820A58A-F0A4-4A8A-93C5-F876BF9819B2}" srcId="{FE94CBF5-CCF3-4D34-B696-B64C20D26115}" destId="{F272FFAF-928A-49CA-8661-14BF4315F606}" srcOrd="1" destOrd="0" parTransId="{C8A5FF05-FEA8-4300-B680-12BB73DE0466}" sibTransId="{3BE579CE-184A-4D08-9F36-AF6A3589D4B3}"/>
    <dgm:cxn modelId="{92FC7693-906B-4545-AE84-87BB2E84EF2B}" type="presParOf" srcId="{306572F0-7DE4-4FF1-9315-2D1947B8A412}" destId="{D7DDAD0D-D025-4D49-AC19-1D1BB4677773}" srcOrd="0" destOrd="0" presId="urn:microsoft.com/office/officeart/2005/8/layout/chevron2"/>
    <dgm:cxn modelId="{7774497F-0279-4086-9EAA-5D0A6E636992}" type="presParOf" srcId="{D7DDAD0D-D025-4D49-AC19-1D1BB4677773}" destId="{0549BF3C-A788-497E-A5F8-CA29F2437011}" srcOrd="0" destOrd="0" presId="urn:microsoft.com/office/officeart/2005/8/layout/chevron2"/>
    <dgm:cxn modelId="{C2CCE9B8-68DA-4B95-9F34-35C98278983B}" type="presParOf" srcId="{D7DDAD0D-D025-4D49-AC19-1D1BB4677773}" destId="{01D3B7EB-5A09-480B-A2D9-0C0471A01183}" srcOrd="1" destOrd="0" presId="urn:microsoft.com/office/officeart/2005/8/layout/chevron2"/>
    <dgm:cxn modelId="{2EC07AF7-F0E7-4035-BB55-A6AA998057CE}" type="presParOf" srcId="{306572F0-7DE4-4FF1-9315-2D1947B8A412}" destId="{4EEC06B2-27EA-4691-B88C-0246A5E69482}" srcOrd="1" destOrd="0" presId="urn:microsoft.com/office/officeart/2005/8/layout/chevron2"/>
    <dgm:cxn modelId="{2554FDF5-1941-4A47-AA83-C510995D41CE}" type="presParOf" srcId="{306572F0-7DE4-4FF1-9315-2D1947B8A412}" destId="{CEF2E3FD-BB8E-4793-B104-5A619235C2D0}" srcOrd="2" destOrd="0" presId="urn:microsoft.com/office/officeart/2005/8/layout/chevron2"/>
    <dgm:cxn modelId="{48F6D7E5-1FEB-4A8F-AB76-9ED7C914A1A7}" type="presParOf" srcId="{CEF2E3FD-BB8E-4793-B104-5A619235C2D0}" destId="{5742287E-4073-4DA7-8608-D945B3258C6D}" srcOrd="0" destOrd="0" presId="urn:microsoft.com/office/officeart/2005/8/layout/chevron2"/>
    <dgm:cxn modelId="{E9E86D86-CD98-4EE2-BE1D-E1597254ED91}" type="presParOf" srcId="{CEF2E3FD-BB8E-4793-B104-5A619235C2D0}" destId="{27F40C37-205D-402A-B137-123FEFB4698E}" srcOrd="1" destOrd="0" presId="urn:microsoft.com/office/officeart/2005/8/layout/chevron2"/>
    <dgm:cxn modelId="{C4F83C85-1C66-47D3-9FBE-2F97E0928E2B}" type="presParOf" srcId="{306572F0-7DE4-4FF1-9315-2D1947B8A412}" destId="{052B91F1-4A98-4BB1-86BB-D1157827A09F}" srcOrd="3" destOrd="0" presId="urn:microsoft.com/office/officeart/2005/8/layout/chevron2"/>
    <dgm:cxn modelId="{CFE9F813-F9C0-46C2-AEC9-F560D0F6FEEF}" type="presParOf" srcId="{306572F0-7DE4-4FF1-9315-2D1947B8A412}" destId="{13E32C23-EAA1-44A4-99CA-A0A336D95C76}" srcOrd="4" destOrd="0" presId="urn:microsoft.com/office/officeart/2005/8/layout/chevron2"/>
    <dgm:cxn modelId="{24C1CC55-5390-4B65-BED4-8EC04DC90050}" type="presParOf" srcId="{13E32C23-EAA1-44A4-99CA-A0A336D95C76}" destId="{5A49ADE3-AAB5-4C8E-BD93-B3F63C4D8E0B}" srcOrd="0" destOrd="0" presId="urn:microsoft.com/office/officeart/2005/8/layout/chevron2"/>
    <dgm:cxn modelId="{E864B4D8-99CC-4D5F-8DE0-E043DAFE0F16}" type="presParOf" srcId="{13E32C23-EAA1-44A4-99CA-A0A336D95C76}" destId="{9A3DD7B4-1AEE-4AB1-9804-60B32AE52787}" srcOrd="1" destOrd="0" presId="urn:microsoft.com/office/officeart/2005/8/layout/chevron2"/>
    <dgm:cxn modelId="{116257A3-1AE4-41B7-AE70-2D37352037EE}" type="presParOf" srcId="{306572F0-7DE4-4FF1-9315-2D1947B8A412}" destId="{5A4D1189-91B3-4420-BB7E-C39D42101C3B}" srcOrd="5" destOrd="0" presId="urn:microsoft.com/office/officeart/2005/8/layout/chevron2"/>
    <dgm:cxn modelId="{59444A14-417C-4793-9E77-6B6F0F2D3D0F}" type="presParOf" srcId="{306572F0-7DE4-4FF1-9315-2D1947B8A412}" destId="{CD1F2BE1-EC1E-4AD9-A3C5-2E3B99794858}" srcOrd="6" destOrd="0" presId="urn:microsoft.com/office/officeart/2005/8/layout/chevron2"/>
    <dgm:cxn modelId="{24B79E8D-A4B5-4FA8-BF32-77E71556E911}" type="presParOf" srcId="{CD1F2BE1-EC1E-4AD9-A3C5-2E3B99794858}" destId="{3A788548-F434-442E-A57B-9621C2BE28E9}" srcOrd="0" destOrd="0" presId="urn:microsoft.com/office/officeart/2005/8/layout/chevron2"/>
    <dgm:cxn modelId="{94B0C71C-9182-4749-8DAB-C133190AAA40}" type="presParOf" srcId="{CD1F2BE1-EC1E-4AD9-A3C5-2E3B99794858}" destId="{FDC2F25D-29DC-4BBA-8CAF-7E95ED30D16D}"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643998" cy="4818082"/>
        <a:chOff x="0" y="0"/>
        <a:chExt cx="8643998" cy="4818082"/>
      </a:xfrm>
    </dsp:grpSpPr>
    <dsp:sp modelId="{0549BF3C-A788-497E-A5F8-CA29F2437011}">
      <dsp:nvSpPr>
        <dsp:cNvPr id="3" name="Угол 2"/>
        <dsp:cNvSpPr/>
      </dsp:nvSpPr>
      <dsp:spPr bwMode="white">
        <a:xfrm rot="5400000">
          <a:off x="-197115" y="197115"/>
          <a:ext cx="1314098" cy="919868"/>
        </a:xfrm>
        <a:prstGeom prst="chevron">
          <a:avLst/>
        </a:prstGeom>
        <a:solidFill>
          <a:srgbClr val="66FF33"/>
        </a:solidFill>
        <a:ln>
          <a:solidFill>
            <a:schemeClr val="tx1"/>
          </a:solidFill>
        </a:ln>
      </dsp:spPr>
      <dsp:style>
        <a:lnRef idx="2">
          <a:schemeClr val="accent1"/>
        </a:lnRef>
        <a:fillRef idx="1">
          <a:schemeClr val="accent1"/>
        </a:fillRef>
        <a:effectRef idx="0">
          <a:scrgbClr r="0" g="0" b="0"/>
        </a:effectRef>
        <a:fontRef idx="minor">
          <a:schemeClr val="lt1"/>
        </a:fontRef>
      </dsp:style>
      <dsp:txBody>
        <a:bodyPr rot="-5400000" lIns="14605" tIns="14605" rIns="14605" bIns="14605"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ru-RU" b="1" dirty="0" smtClean="0">
              <a:solidFill>
                <a:schemeClr val="tx1"/>
              </a:solidFill>
            </a:rPr>
            <a:t>*</a:t>
          </a:r>
          <a:endParaRPr lang="ru-RU" b="1" dirty="0">
            <a:solidFill>
              <a:schemeClr val="tx1"/>
            </a:solidFill>
          </a:endParaRPr>
        </a:p>
      </dsp:txBody>
      <dsp:txXfrm rot="5400000">
        <a:off x="-197115" y="197115"/>
        <a:ext cx="1314098" cy="919868"/>
      </dsp:txXfrm>
    </dsp:sp>
    <dsp:sp modelId="{01D3B7EB-5A09-480B-A2D9-0C0471A01183}">
      <dsp:nvSpPr>
        <dsp:cNvPr id="4" name="Прямоугольник с двумя скругленными соседними углами 3"/>
        <dsp:cNvSpPr/>
      </dsp:nvSpPr>
      <dsp:spPr bwMode="white">
        <a:xfrm rot="5400000">
          <a:off x="4354851" y="-3434983"/>
          <a:ext cx="854163" cy="7724130"/>
        </a:xfrm>
        <a:prstGeom prst="round2SameRect">
          <a:avLst/>
        </a:prstGeom>
        <a:solidFill>
          <a:srgbClr val="66FF33">
            <a:alpha val="90000"/>
          </a:srgbClr>
        </a:solidFill>
        <a:ln>
          <a:solidFill>
            <a:schemeClr val="tx1"/>
          </a:solidFill>
        </a:ln>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gn="just">
            <a:lnSpc>
              <a:spcPct val="100000"/>
            </a:lnSpc>
            <a:spcBef>
              <a:spcPct val="0"/>
            </a:spcBef>
            <a:spcAft>
              <a:spcPct val="15000"/>
            </a:spcAft>
            <a:buChar char="•"/>
          </a:pPr>
          <a:r>
            <a:rPr lang="ru-RU" sz="1800" dirty="0" err="1" smtClean="0">
              <a:solidFill>
                <a:schemeClr val="dk1"/>
              </a:solidFill>
              <a:latin typeface="Times New Roman" panose="02020603050405020304" pitchFamily="18" charset="0"/>
              <a:cs typeface="Times New Roman" panose="02020603050405020304" pitchFamily="18" charset="0"/>
            </a:rPr>
            <a:t>Оқушымен жеке</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әңгімелесу кезіндегі</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мінез-құлық.</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(оқушымен жеке</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сөйлесу– мұғалім шеберлігінің көрсеткіші, ондай</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әңгімеге сабақтан </a:t>
          </a:r>
          <a:r>
            <a:rPr lang="ru-RU" sz="1800" dirty="0" smtClean="0">
              <a:solidFill>
                <a:schemeClr val="dk1"/>
              </a:solidFill>
              <a:latin typeface="Times New Roman" panose="02020603050405020304" pitchFamily="18" charset="0"/>
              <a:cs typeface="Times New Roman" panose="02020603050405020304" pitchFamily="18" charset="0"/>
            </a:rPr>
            <a:t>кем </a:t>
          </a:r>
          <a:r>
            <a:rPr lang="ru-RU" sz="1800" dirty="0" err="1" smtClean="0">
              <a:solidFill>
                <a:schemeClr val="dk1"/>
              </a:solidFill>
              <a:latin typeface="Times New Roman" panose="02020603050405020304" pitchFamily="18" charset="0"/>
              <a:cs typeface="Times New Roman" panose="02020603050405020304" pitchFamily="18" charset="0"/>
            </a:rPr>
            <a:t>дайындалмау</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керек</a:t>
          </a:r>
          <a:r>
            <a:rPr lang="ru-RU" sz="1800" dirty="0" smtClean="0">
              <a:solidFill>
                <a:schemeClr val="dk1"/>
              </a:solidFill>
              <a:latin typeface="Times New Roman" panose="02020603050405020304" pitchFamily="18" charset="0"/>
              <a:cs typeface="Times New Roman" panose="02020603050405020304" pitchFamily="18" charset="0"/>
            </a:rPr>
            <a:t>)</a:t>
          </a:r>
          <a:endParaRPr lang="ru-RU" sz="2000" dirty="0">
            <a:solidFill>
              <a:schemeClr val="dk1"/>
            </a:solidFill>
            <a:latin typeface="Times New Roman" panose="02020603050405020304" pitchFamily="18" charset="0"/>
            <a:cs typeface="Times New Roman" panose="02020603050405020304" pitchFamily="18" charset="0"/>
          </a:endParaRPr>
        </a:p>
      </dsp:txBody>
      <dsp:txXfrm rot="5400000">
        <a:off x="4354851" y="-3434983"/>
        <a:ext cx="854163" cy="7724130"/>
      </dsp:txXfrm>
    </dsp:sp>
    <dsp:sp modelId="{5742287E-4073-4DA7-8608-D945B3258C6D}">
      <dsp:nvSpPr>
        <dsp:cNvPr id="5" name="Угол 4"/>
        <dsp:cNvSpPr/>
      </dsp:nvSpPr>
      <dsp:spPr bwMode="white">
        <a:xfrm rot="5400000">
          <a:off x="-197115" y="1365109"/>
          <a:ext cx="1314098" cy="919868"/>
        </a:xfrm>
        <a:prstGeom prst="chevron">
          <a:avLst/>
        </a:prstGeom>
        <a:solidFill>
          <a:srgbClr val="FFFF00"/>
        </a:solidFill>
        <a:ln>
          <a:solidFill>
            <a:schemeClr val="tx1"/>
          </a:solidFill>
        </a:ln>
      </dsp:spPr>
      <dsp:style>
        <a:lnRef idx="2">
          <a:schemeClr val="accent1"/>
        </a:lnRef>
        <a:fillRef idx="1">
          <a:schemeClr val="accent1"/>
        </a:fillRef>
        <a:effectRef idx="0">
          <a:scrgbClr r="0" g="0" b="0"/>
        </a:effectRef>
        <a:fontRef idx="minor">
          <a:schemeClr val="lt1"/>
        </a:fontRef>
      </dsp:style>
      <dsp:txBody>
        <a:bodyPr rot="-5400000" lIns="14605" tIns="14605" rIns="14605" bIns="14605"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ru-RU" b="1" dirty="0" smtClean="0">
              <a:solidFill>
                <a:schemeClr val="tx1"/>
              </a:solidFill>
            </a:rPr>
            <a:t>*</a:t>
          </a:r>
          <a:endParaRPr lang="ru-RU" b="1" dirty="0">
            <a:solidFill>
              <a:schemeClr val="tx1"/>
            </a:solidFill>
          </a:endParaRPr>
        </a:p>
      </dsp:txBody>
      <dsp:txXfrm rot="5400000">
        <a:off x="-197115" y="1365109"/>
        <a:ext cx="1314098" cy="919868"/>
      </dsp:txXfrm>
    </dsp:sp>
    <dsp:sp modelId="{27F40C37-205D-402A-B137-123FEFB4698E}">
      <dsp:nvSpPr>
        <dsp:cNvPr id="6" name="Прямоугольник с двумя скругленными соседними углами 5"/>
        <dsp:cNvSpPr/>
      </dsp:nvSpPr>
      <dsp:spPr bwMode="white">
        <a:xfrm rot="5400000">
          <a:off x="4354851" y="-2266988"/>
          <a:ext cx="854163" cy="7724130"/>
        </a:xfrm>
        <a:prstGeom prst="round2SameRect">
          <a:avLst/>
        </a:prstGeom>
        <a:solidFill>
          <a:srgbClr val="FFFF00">
            <a:alpha val="90000"/>
          </a:srgbClr>
        </a:solidFill>
        <a:ln>
          <a:solidFill>
            <a:schemeClr val="tx1"/>
          </a:solidFill>
        </a:ln>
      </dsp:spPr>
      <dsp:style>
        <a:lnRef idx="2">
          <a:schemeClr val="accent1"/>
        </a:lnRef>
        <a:fillRef idx="1">
          <a:schemeClr val="lt1">
            <a:alpha val="90000"/>
          </a:schemeClr>
        </a:fillRef>
        <a:effectRef idx="0">
          <a:scrgbClr r="0" g="0" b="0"/>
        </a:effectRef>
        <a:fontRef idx="minor"/>
      </dsp:style>
      <dsp:txBody>
        <a:bodyPr rot="-5400000" lIns="142240" tIns="12700" rIns="12700" bIns="127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gn="just">
            <a:lnSpc>
              <a:spcPct val="100000"/>
            </a:lnSpc>
            <a:spcBef>
              <a:spcPct val="0"/>
            </a:spcBef>
            <a:spcAft>
              <a:spcPct val="15000"/>
            </a:spcAft>
            <a:buChar char="•"/>
          </a:pPr>
          <a:endParaRPr lang="ru-RU" sz="2000" dirty="0">
            <a:solidFill>
              <a:schemeClr val="dk1"/>
            </a:solidFill>
            <a:latin typeface="Times New Roman" panose="02020603050405020304" pitchFamily="18" charset="0"/>
            <a:cs typeface="Times New Roman" panose="02020603050405020304" pitchFamily="18" charset="0"/>
          </a:endParaRPr>
        </a:p>
        <a:p>
          <a:pPr marL="228600" lvl="1" indent="-228600" algn="just">
            <a:lnSpc>
              <a:spcPct val="100000"/>
            </a:lnSpc>
            <a:spcBef>
              <a:spcPct val="0"/>
            </a:spcBef>
            <a:spcAft>
              <a:spcPct val="15000"/>
            </a:spcAft>
            <a:buChar char="•"/>
          </a:pPr>
          <a:endParaRPr lang="ru-RU" sz="2000" dirty="0">
            <a:solidFill>
              <a:schemeClr val="dk1"/>
            </a:solidFill>
            <a:latin typeface="Times New Roman" panose="02020603050405020304" pitchFamily="18" charset="0"/>
            <a:cs typeface="Times New Roman" panose="02020603050405020304" pitchFamily="18" charset="0"/>
          </a:endParaRPr>
        </a:p>
        <a:p>
          <a:pPr marL="228600" lvl="1" indent="-228600" algn="just">
            <a:lnSpc>
              <a:spcPct val="100000"/>
            </a:lnSpc>
            <a:spcBef>
              <a:spcPct val="0"/>
            </a:spcBef>
            <a:spcAft>
              <a:spcPct val="15000"/>
            </a:spcAft>
            <a:buChar char="•"/>
          </a:pPr>
          <a:r>
            <a:rPr lang="ru-RU" sz="2000" dirty="0" err="1" smtClean="0">
              <a:solidFill>
                <a:schemeClr val="dk1"/>
              </a:solidFill>
              <a:latin typeface="Times New Roman" panose="02020603050405020304" pitchFamily="18" charset="0"/>
              <a:cs typeface="Times New Roman" panose="02020603050405020304" pitchFamily="18" charset="0"/>
            </a:rPr>
            <a:t>Білімді</a:t>
          </a:r>
          <a:r>
            <a:rPr lang="ru-RU" sz="2000" dirty="0" smtClean="0">
              <a:solidFill>
                <a:schemeClr val="dk1"/>
              </a:solidFill>
              <a:latin typeface="Times New Roman" panose="02020603050405020304" pitchFamily="18" charset="0"/>
              <a:cs typeface="Times New Roman" panose="02020603050405020304" pitchFamily="18" charset="0"/>
            </a:rPr>
            <a:t> </a:t>
          </a:r>
          <a:r>
            <a:rPr lang="ru-RU" sz="2000" dirty="0" err="1" smtClean="0">
              <a:solidFill>
                <a:schemeClr val="dk1"/>
              </a:solidFill>
              <a:latin typeface="Times New Roman" panose="02020603050405020304" pitchFamily="18" charset="0"/>
              <a:cs typeface="Times New Roman" panose="02020603050405020304" pitchFamily="18" charset="0"/>
            </a:rPr>
            <a:t>бағалау.</a:t>
          </a:r>
          <a:r>
            <a:rPr lang="ru-RU" sz="2000" dirty="0" smtClean="0">
              <a:solidFill>
                <a:schemeClr val="dk1"/>
              </a:solidFill>
              <a:latin typeface="Times New Roman" panose="02020603050405020304" pitchFamily="18" charset="0"/>
              <a:cs typeface="Times New Roman" panose="02020603050405020304" pitchFamily="18" charset="0"/>
            </a:rPr>
            <a:t> </a:t>
          </a:r>
          <a:r>
            <a:rPr lang="ru-RU" sz="2000" dirty="0" err="1" smtClean="0">
              <a:solidFill>
                <a:schemeClr val="dk1"/>
              </a:solidFill>
              <a:latin typeface="Times New Roman" panose="02020603050405020304" pitchFamily="18" charset="0"/>
              <a:cs typeface="Times New Roman" panose="02020603050405020304" pitchFamily="18" charset="0"/>
            </a:rPr>
            <a:t>(жақсы баға </a:t>
          </a:r>
          <a:r>
            <a:rPr lang="ru-RU" sz="2000" dirty="0" smtClean="0">
              <a:solidFill>
                <a:schemeClr val="dk1"/>
              </a:solidFill>
              <a:latin typeface="Times New Roman" panose="02020603050405020304" pitchFamily="18" charset="0"/>
              <a:cs typeface="Times New Roman" panose="02020603050405020304" pitchFamily="18" charset="0"/>
            </a:rPr>
            <a:t>–</a:t>
          </a:r>
          <a:r>
            <a:rPr lang="ru-RU" sz="2000" dirty="0" err="1" smtClean="0">
              <a:solidFill>
                <a:schemeClr val="dk1"/>
              </a:solidFill>
              <a:latin typeface="Times New Roman" panose="02020603050405020304" pitchFamily="18" charset="0"/>
              <a:cs typeface="Times New Roman" panose="02020603050405020304" pitchFamily="18" charset="0"/>
            </a:rPr>
            <a:t>обьективті</a:t>
          </a:r>
          <a:r>
            <a:rPr lang="ru-RU" sz="2000" dirty="0" smtClean="0">
              <a:solidFill>
                <a:schemeClr val="dk1"/>
              </a:solidFill>
              <a:latin typeface="Times New Roman" panose="02020603050405020304" pitchFamily="18" charset="0"/>
              <a:cs typeface="Times New Roman" panose="02020603050405020304" pitchFamily="18" charset="0"/>
            </a:rPr>
            <a:t> </a:t>
          </a:r>
          <a:r>
            <a:rPr lang="ru-RU" sz="2000" dirty="0" err="1" smtClean="0">
              <a:solidFill>
                <a:schemeClr val="dk1"/>
              </a:solidFill>
              <a:latin typeface="Times New Roman" panose="02020603050405020304" pitchFamily="18" charset="0"/>
              <a:cs typeface="Times New Roman" panose="02020603050405020304" pitchFamily="18" charset="0"/>
            </a:rPr>
            <a:t>(оқушылар сөзімен айтқанда-әділ</a:t>
          </a:r>
          <a:r>
            <a:rPr lang="ru-RU" sz="2000" dirty="0" smtClean="0">
              <a:solidFill>
                <a:schemeClr val="dk1"/>
              </a:solidFill>
              <a:latin typeface="Times New Roman" panose="02020603050405020304" pitchFamily="18" charset="0"/>
              <a:cs typeface="Times New Roman" panose="02020603050405020304" pitchFamily="18" charset="0"/>
            </a:rPr>
            <a:t>) </a:t>
          </a:r>
          <a:r>
            <a:rPr lang="ru-RU" sz="2000" dirty="0" err="1" smtClean="0">
              <a:solidFill>
                <a:schemeClr val="dk1"/>
              </a:solidFill>
              <a:latin typeface="Times New Roman" panose="02020603050405020304" pitchFamily="18" charset="0"/>
              <a:cs typeface="Times New Roman" panose="02020603050405020304" pitchFamily="18" charset="0"/>
            </a:rPr>
            <a:t>баға.</a:t>
          </a:r>
          <a:endParaRPr lang="ru-RU" sz="2000" dirty="0">
            <a:solidFill>
              <a:schemeClr val="dk1"/>
            </a:solidFill>
            <a:latin typeface="Times New Roman" panose="02020603050405020304" pitchFamily="18" charset="0"/>
            <a:cs typeface="Times New Roman" panose="02020603050405020304" pitchFamily="18" charset="0"/>
          </a:endParaRPr>
        </a:p>
        <a:p>
          <a:pPr marL="228600" lvl="1" indent="-228600" algn="just">
            <a:lnSpc>
              <a:spcPct val="100000"/>
            </a:lnSpc>
            <a:spcBef>
              <a:spcPct val="0"/>
            </a:spcBef>
            <a:spcAft>
              <a:spcPct val="15000"/>
            </a:spcAft>
            <a:buChar char="•"/>
          </a:pPr>
          <a:br>
            <a:rPr lang="ru-RU" sz="2000" dirty="0" smtClean="0">
              <a:solidFill>
                <a:schemeClr val="dk1"/>
              </a:solidFill>
              <a:latin typeface="Times New Roman" panose="02020603050405020304" pitchFamily="18" charset="0"/>
              <a:cs typeface="Times New Roman" panose="02020603050405020304" pitchFamily="18" charset="0"/>
            </a:rPr>
          </a:br>
          <a:endParaRPr lang="ru-RU" sz="2000" dirty="0">
            <a:solidFill>
              <a:schemeClr val="dk1"/>
            </a:solidFill>
            <a:latin typeface="Times New Roman" panose="02020603050405020304" pitchFamily="18" charset="0"/>
            <a:cs typeface="Times New Roman" panose="02020603050405020304" pitchFamily="18" charset="0"/>
          </a:endParaRPr>
        </a:p>
      </dsp:txBody>
      <dsp:txXfrm rot="5400000">
        <a:off x="4354851" y="-2266988"/>
        <a:ext cx="854163" cy="7724130"/>
      </dsp:txXfrm>
    </dsp:sp>
    <dsp:sp modelId="{5A49ADE3-AAB5-4C8E-BD93-B3F63C4D8E0B}">
      <dsp:nvSpPr>
        <dsp:cNvPr id="7" name="Угол 6"/>
        <dsp:cNvSpPr/>
      </dsp:nvSpPr>
      <dsp:spPr bwMode="white">
        <a:xfrm rot="5400000">
          <a:off x="-197115" y="2533104"/>
          <a:ext cx="1314098" cy="919868"/>
        </a:xfrm>
        <a:prstGeom prst="chevron">
          <a:avLst/>
        </a:prstGeom>
        <a:solidFill>
          <a:srgbClr val="66FF33"/>
        </a:solidFill>
        <a:ln>
          <a:solidFill>
            <a:schemeClr val="tx1"/>
          </a:solidFill>
        </a:ln>
      </dsp:spPr>
      <dsp:style>
        <a:lnRef idx="2">
          <a:schemeClr val="accent1"/>
        </a:lnRef>
        <a:fillRef idx="1">
          <a:schemeClr val="accent1"/>
        </a:fillRef>
        <a:effectRef idx="0">
          <a:scrgbClr r="0" g="0" b="0"/>
        </a:effectRef>
        <a:fontRef idx="minor">
          <a:schemeClr val="lt1"/>
        </a:fontRef>
      </dsp:style>
      <dsp:txBody>
        <a:bodyPr rot="-5400000" lIns="14605" tIns="14605" rIns="14605" bIns="14605"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ru-RU" b="1" dirty="0" smtClean="0">
              <a:solidFill>
                <a:schemeClr val="tx1"/>
              </a:solidFill>
            </a:rPr>
            <a:t>*</a:t>
          </a:r>
          <a:endParaRPr lang="ru-RU" b="1" dirty="0">
            <a:solidFill>
              <a:schemeClr val="tx1"/>
            </a:solidFill>
          </a:endParaRPr>
        </a:p>
      </dsp:txBody>
      <dsp:txXfrm rot="5400000">
        <a:off x="-197115" y="2533104"/>
        <a:ext cx="1314098" cy="919868"/>
      </dsp:txXfrm>
    </dsp:sp>
    <dsp:sp modelId="{9A3DD7B4-1AEE-4AB1-9804-60B32AE52787}">
      <dsp:nvSpPr>
        <dsp:cNvPr id="8" name="Прямоугольник с двумя скругленными соседними углами 7"/>
        <dsp:cNvSpPr/>
      </dsp:nvSpPr>
      <dsp:spPr bwMode="white">
        <a:xfrm rot="5400000">
          <a:off x="4354851" y="-1082506"/>
          <a:ext cx="854163" cy="7724130"/>
        </a:xfrm>
        <a:prstGeom prst="round2SameRect">
          <a:avLst/>
        </a:prstGeom>
        <a:solidFill>
          <a:srgbClr val="66FF33">
            <a:alpha val="90000"/>
          </a:srgbClr>
        </a:solidFill>
        <a:ln>
          <a:solidFill>
            <a:schemeClr val="tx1"/>
          </a:solidFill>
        </a:ln>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gn="just">
            <a:lnSpc>
              <a:spcPct val="100000"/>
            </a:lnSpc>
            <a:spcBef>
              <a:spcPct val="0"/>
            </a:spcBef>
            <a:spcAft>
              <a:spcPct val="15000"/>
            </a:spcAft>
            <a:buChar char="•"/>
          </a:pPr>
          <a:endParaRPr lang="ru-RU" sz="1800" dirty="0">
            <a:solidFill>
              <a:schemeClr val="dk1"/>
            </a:solidFill>
            <a:latin typeface="Times New Roman" panose="02020603050405020304" pitchFamily="18" charset="0"/>
            <a:cs typeface="Times New Roman" panose="02020603050405020304" pitchFamily="18" charset="0"/>
          </a:endParaRPr>
        </a:p>
        <a:p>
          <a:pPr marL="171450" lvl="1" indent="-171450" algn="just">
            <a:lnSpc>
              <a:spcPct val="100000"/>
            </a:lnSpc>
            <a:spcBef>
              <a:spcPct val="0"/>
            </a:spcBef>
            <a:spcAft>
              <a:spcPct val="15000"/>
            </a:spcAft>
            <a:buChar char="•"/>
          </a:pPr>
          <a:r>
            <a:rPr lang="ru-RU" sz="1800" dirty="0" err="1" smtClean="0">
              <a:solidFill>
                <a:schemeClr val="dk1"/>
              </a:solidFill>
              <a:latin typeface="Times New Roman" panose="02020603050405020304" pitchFamily="18" charset="0"/>
              <a:cs typeface="Times New Roman" panose="02020603050405020304" pitchFamily="18" charset="0"/>
            </a:rPr>
            <a:t>Көңіл-күйі.</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Егер</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көңіл күйіңіз нашар</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болса</a:t>
          </a:r>
          <a:r>
            <a:rPr lang="ru-RU" sz="1800" dirty="0" smtClean="0">
              <a:solidFill>
                <a:schemeClr val="dk1"/>
              </a:solidFill>
              <a:latin typeface="Times New Roman" panose="02020603050405020304" pitchFamily="18" charset="0"/>
              <a:cs typeface="Times New Roman" panose="02020603050405020304" pitchFamily="18" charset="0"/>
            </a:rPr>
            <a:t>, оны </a:t>
          </a:r>
          <a:r>
            <a:rPr lang="ru-RU" sz="1800" dirty="0" err="1" smtClean="0">
              <a:solidFill>
                <a:schemeClr val="dk1"/>
              </a:solidFill>
              <a:latin typeface="Times New Roman" panose="02020603050405020304" pitchFamily="18" charset="0"/>
              <a:cs typeface="Times New Roman" panose="02020603050405020304" pitchFamily="18" charset="0"/>
            </a:rPr>
            <a:t>табалдырықтан тыс</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қалдырыңыз</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Оқушылар алдында</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мұғалім қалай болғанда </a:t>
          </a:r>
          <a:r>
            <a:rPr lang="ru-RU" sz="1800" dirty="0" smtClean="0">
              <a:solidFill>
                <a:schemeClr val="dk1"/>
              </a:solidFill>
              <a:latin typeface="Times New Roman" panose="02020603050405020304" pitchFamily="18" charset="0"/>
              <a:cs typeface="Times New Roman" panose="02020603050405020304" pitchFamily="18" charset="0"/>
            </a:rPr>
            <a:t>да тек </a:t>
          </a:r>
          <a:r>
            <a:rPr lang="ru-RU" sz="1800" dirty="0" err="1" smtClean="0">
              <a:solidFill>
                <a:schemeClr val="dk1"/>
              </a:solidFill>
              <a:latin typeface="Times New Roman" panose="02020603050405020304" pitchFamily="18" charset="0"/>
              <a:cs typeface="Times New Roman" panose="02020603050405020304" pitchFamily="18" charset="0"/>
            </a:rPr>
            <a:t>қана жайдары</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қайратты және көңілі көтеріңкі болуы</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тиіс</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Педагогтық кәсіп </a:t>
          </a:r>
          <a:r>
            <a:rPr lang="ru-RU" sz="1800" dirty="0" smtClean="0">
              <a:solidFill>
                <a:schemeClr val="dk1"/>
              </a:solidFill>
              <a:latin typeface="Times New Roman" panose="02020603050405020304" pitchFamily="18" charset="0"/>
              <a:cs typeface="Times New Roman" panose="02020603050405020304" pitchFamily="18" charset="0"/>
            </a:rPr>
            <a:t>сыры </a:t>
          </a:r>
          <a:r>
            <a:rPr lang="ru-RU" sz="1800" dirty="0" err="1" smtClean="0">
              <a:solidFill>
                <a:schemeClr val="dk1"/>
              </a:solidFill>
              <a:latin typeface="Times New Roman" panose="02020603050405020304" pitchFamily="18" charset="0"/>
              <a:cs typeface="Times New Roman" panose="02020603050405020304" pitchFamily="18" charset="0"/>
            </a:rPr>
            <a:t>осында</a:t>
          </a:r>
          <a:r>
            <a:rPr lang="ru-RU" sz="1800" dirty="0" smtClean="0">
              <a:solidFill>
                <a:schemeClr val="dk1"/>
              </a:solidFill>
              <a:latin typeface="Times New Roman" panose="02020603050405020304" pitchFamily="18" charset="0"/>
              <a:cs typeface="Times New Roman" panose="02020603050405020304" pitchFamily="18" charset="0"/>
            </a:rPr>
            <a:t>.</a:t>
          </a:r>
          <a:br>
            <a:rPr lang="ru-RU" sz="1800" dirty="0" smtClean="0">
              <a:solidFill>
                <a:schemeClr val="dk1"/>
              </a:solidFill>
              <a:latin typeface="Times New Roman" panose="02020603050405020304" pitchFamily="18" charset="0"/>
              <a:cs typeface="Times New Roman" panose="02020603050405020304" pitchFamily="18" charset="0"/>
            </a:rPr>
          </a:br>
          <a:endParaRPr lang="ru-RU" sz="1800" dirty="0">
            <a:solidFill>
              <a:schemeClr val="dk1"/>
            </a:solidFill>
            <a:latin typeface="Times New Roman" panose="02020603050405020304" pitchFamily="18" charset="0"/>
            <a:cs typeface="Times New Roman" panose="02020603050405020304" pitchFamily="18" charset="0"/>
          </a:endParaRPr>
        </a:p>
      </dsp:txBody>
      <dsp:txXfrm rot="5400000">
        <a:off x="4354851" y="-1082506"/>
        <a:ext cx="854163" cy="7724130"/>
      </dsp:txXfrm>
    </dsp:sp>
    <dsp:sp modelId="{3A788548-F434-442E-A57B-9621C2BE28E9}">
      <dsp:nvSpPr>
        <dsp:cNvPr id="9" name="Угол 8"/>
        <dsp:cNvSpPr/>
      </dsp:nvSpPr>
      <dsp:spPr bwMode="white">
        <a:xfrm rot="5400000">
          <a:off x="-197115" y="3701099"/>
          <a:ext cx="1314098" cy="919868"/>
        </a:xfrm>
        <a:prstGeom prst="chevron">
          <a:avLst/>
        </a:prstGeom>
        <a:solidFill>
          <a:srgbClr val="FFFF00"/>
        </a:solidFill>
        <a:ln>
          <a:solidFill>
            <a:schemeClr val="tx1"/>
          </a:solidFill>
        </a:ln>
      </dsp:spPr>
      <dsp:style>
        <a:lnRef idx="2">
          <a:schemeClr val="accent1"/>
        </a:lnRef>
        <a:fillRef idx="1">
          <a:schemeClr val="accent1"/>
        </a:fillRef>
        <a:effectRef idx="0">
          <a:scrgbClr r="0" g="0" b="0"/>
        </a:effectRef>
        <a:fontRef idx="minor">
          <a:schemeClr val="lt1"/>
        </a:fontRef>
      </dsp:style>
      <dsp:txBody>
        <a:bodyPr rot="-5400000" lIns="14605" tIns="14605" rIns="14605" bIns="14605"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ru-RU" b="1" dirty="0" smtClean="0">
              <a:solidFill>
                <a:schemeClr val="tx1"/>
              </a:solidFill>
            </a:rPr>
            <a:t>*</a:t>
          </a:r>
          <a:endParaRPr lang="ru-RU" b="1" dirty="0">
            <a:solidFill>
              <a:schemeClr val="tx1"/>
            </a:solidFill>
          </a:endParaRPr>
        </a:p>
      </dsp:txBody>
      <dsp:txXfrm rot="5400000">
        <a:off x="-197115" y="3701099"/>
        <a:ext cx="1314098" cy="919868"/>
      </dsp:txXfrm>
    </dsp:sp>
    <dsp:sp modelId="{FDC2F25D-29DC-4BBA-8CAF-7E95ED30D16D}">
      <dsp:nvSpPr>
        <dsp:cNvPr id="10" name="Прямоугольник с двумя скругленными соседними углами 9"/>
        <dsp:cNvSpPr/>
      </dsp:nvSpPr>
      <dsp:spPr bwMode="white">
        <a:xfrm rot="5400000">
          <a:off x="4354851" y="106974"/>
          <a:ext cx="854163" cy="7724130"/>
        </a:xfrm>
        <a:prstGeom prst="round2SameRect">
          <a:avLst/>
        </a:prstGeom>
        <a:solidFill>
          <a:srgbClr val="FFFF00">
            <a:alpha val="90000"/>
          </a:srgbClr>
        </a:solidFill>
        <a:ln>
          <a:solidFill>
            <a:schemeClr val="tx1"/>
          </a:solidFill>
        </a:ln>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gn="just">
            <a:lnSpc>
              <a:spcPct val="100000"/>
            </a:lnSpc>
            <a:spcBef>
              <a:spcPct val="0"/>
            </a:spcBef>
            <a:spcAft>
              <a:spcPct val="15000"/>
            </a:spcAft>
            <a:buChar char="•"/>
          </a:pPr>
          <a:endParaRPr lang="ru-RU" sz="1800" dirty="0">
            <a:solidFill>
              <a:schemeClr val="dk1"/>
            </a:solidFill>
            <a:latin typeface="Times New Roman" panose="02020603050405020304" pitchFamily="18" charset="0"/>
            <a:cs typeface="Times New Roman" panose="02020603050405020304" pitchFamily="18" charset="0"/>
          </a:endParaRPr>
        </a:p>
        <a:p>
          <a:pPr marL="171450" lvl="1" indent="-171450">
            <a:lnSpc>
              <a:spcPct val="100000"/>
            </a:lnSpc>
            <a:spcBef>
              <a:spcPct val="0"/>
            </a:spcBef>
            <a:spcAft>
              <a:spcPct val="15000"/>
            </a:spcAft>
            <a:buChar char="•"/>
          </a:pPr>
          <a:r>
            <a:rPr lang="ru-RU" sz="1800" dirty="0" err="1" smtClean="0">
              <a:solidFill>
                <a:schemeClr val="dk1"/>
              </a:solidFill>
              <a:latin typeface="Times New Roman" panose="02020603050405020304" pitchFamily="18" charset="0"/>
              <a:cs typeface="Times New Roman" panose="02020603050405020304" pitchFamily="18" charset="0"/>
            </a:rPr>
            <a:t>Әзіл.</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Тапқыр сөз.</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(өзі әзілді сүйетін, тапқыр сөзді мұғаліммен оқушылар ықыласты араласады</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тіпті</a:t>
          </a:r>
          <a:r>
            <a:rPr lang="ru-RU" sz="1800" dirty="0" smtClean="0">
              <a:solidFill>
                <a:schemeClr val="dk1"/>
              </a:solidFill>
              <a:latin typeface="Times New Roman" panose="02020603050405020304" pitchFamily="18" charset="0"/>
              <a:cs typeface="Times New Roman" panose="02020603050405020304" pitchFamily="18" charset="0"/>
            </a:rPr>
            <a:t> </a:t>
          </a:r>
          <a:r>
            <a:rPr lang="ru-RU" sz="1800" dirty="0" err="1" smtClean="0">
              <a:solidFill>
                <a:schemeClr val="dk1"/>
              </a:solidFill>
              <a:latin typeface="Times New Roman" panose="02020603050405020304" pitchFamily="18" charset="0"/>
              <a:cs typeface="Times New Roman" panose="02020603050405020304" pitchFamily="18" charset="0"/>
            </a:rPr>
            <a:t>оның қателіктерін </a:t>
          </a:r>
          <a:r>
            <a:rPr lang="ru-RU" sz="1800" dirty="0" smtClean="0">
              <a:solidFill>
                <a:schemeClr val="dk1"/>
              </a:solidFill>
              <a:latin typeface="Times New Roman" panose="02020603050405020304" pitchFamily="18" charset="0"/>
              <a:cs typeface="Times New Roman" panose="02020603050405020304" pitchFamily="18" charset="0"/>
            </a:rPr>
            <a:t>де </a:t>
          </a:r>
          <a:r>
            <a:rPr lang="ru-RU" sz="1800" dirty="0" err="1" smtClean="0">
              <a:solidFill>
                <a:schemeClr val="dk1"/>
              </a:solidFill>
              <a:latin typeface="Times New Roman" panose="02020603050405020304" pitchFamily="18" charset="0"/>
              <a:cs typeface="Times New Roman" panose="02020603050405020304" pitchFamily="18" charset="0"/>
            </a:rPr>
            <a:t>кешіреді</a:t>
          </a:r>
          <a:r>
            <a:rPr lang="ru-RU" sz="1800" dirty="0" smtClean="0">
              <a:solidFill>
                <a:schemeClr val="dk1"/>
              </a:solidFill>
              <a:latin typeface="Times New Roman" panose="02020603050405020304" pitchFamily="18" charset="0"/>
              <a:cs typeface="Times New Roman" panose="02020603050405020304" pitchFamily="18" charset="0"/>
            </a:rPr>
            <a:t>).</a:t>
          </a:r>
          <a:endParaRPr lang="ru-RU" sz="1800" dirty="0">
            <a:solidFill>
              <a:schemeClr val="dk1"/>
            </a:solidFill>
            <a:latin typeface="Times New Roman" panose="02020603050405020304" pitchFamily="18" charset="0"/>
            <a:cs typeface="Times New Roman" panose="02020603050405020304" pitchFamily="18" charset="0"/>
          </a:endParaRPr>
        </a:p>
        <a:p>
          <a:pPr marL="171450" lvl="1" indent="-171450">
            <a:lnSpc>
              <a:spcPct val="100000"/>
            </a:lnSpc>
            <a:spcBef>
              <a:spcPct val="0"/>
            </a:spcBef>
            <a:spcAft>
              <a:spcPct val="15000"/>
            </a:spcAft>
            <a:buChar char="•"/>
          </a:pPr>
          <a:endParaRPr lang="ru-RU" sz="1800" dirty="0">
            <a:solidFill>
              <a:schemeClr val="dk1"/>
            </a:solidFill>
            <a:latin typeface="Times New Roman" panose="02020603050405020304" pitchFamily="18" charset="0"/>
            <a:cs typeface="Times New Roman" panose="02020603050405020304" pitchFamily="18" charset="0"/>
          </a:endParaRPr>
        </a:p>
      </dsp:txBody>
      <dsp:txXfrm rot="5400000">
        <a:off x="4354851" y="106974"/>
        <a:ext cx="854163" cy="772413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37EAE-D004-4F69-93CC-F5151CBE4E0A}" type="datetimeFigureOut">
              <a:rPr lang="ru-RU" smtClean="0"/>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998C77-7C97-4A59-88C0-3D4396BB4736}" type="slidenum">
              <a:rPr lang="ru-RU" smtClean="0"/>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8B47481-138E-4B3A-B768-DE9464875B6B}"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28B47481-138E-4B3A-B768-DE9464875B6B}"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28B47481-138E-4B3A-B768-DE9464875B6B}"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28B47481-138E-4B3A-B768-DE9464875B6B}"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Дата 3"/>
          <p:cNvSpPr>
            <a:spLocks noGrp="1"/>
          </p:cNvSpPr>
          <p:nvPr>
            <p:ph type="dt" sz="half" idx="10"/>
          </p:nvPr>
        </p:nvSpPr>
        <p:spPr/>
        <p:txBody>
          <a:bodyPr/>
          <a:lstStyle/>
          <a:p>
            <a:fld id="{28B47481-138E-4B3A-B768-DE9464875B6B}"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Дата 4"/>
          <p:cNvSpPr>
            <a:spLocks noGrp="1"/>
          </p:cNvSpPr>
          <p:nvPr>
            <p:ph type="dt" sz="half" idx="10"/>
          </p:nvPr>
        </p:nvSpPr>
        <p:spPr/>
        <p:txBody>
          <a:bodyPr/>
          <a:lstStyle/>
          <a:p>
            <a:fld id="{28B47481-138E-4B3A-B768-DE9464875B6B}"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7" name="Дата 6"/>
          <p:cNvSpPr>
            <a:spLocks noGrp="1"/>
          </p:cNvSpPr>
          <p:nvPr>
            <p:ph type="dt" sz="half" idx="10"/>
          </p:nvPr>
        </p:nvSpPr>
        <p:spPr/>
        <p:txBody>
          <a:bodyPr/>
          <a:lstStyle/>
          <a:p>
            <a:fld id="{28B47481-138E-4B3A-B768-DE9464875B6B}" type="datetimeFigureOut">
              <a:rPr lang="ru-RU" smtClean="0"/>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8B47481-138E-4B3A-B768-DE9464875B6B}" type="datetimeFigureOut">
              <a:rPr lang="ru-RU" smtClean="0"/>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8B47481-138E-4B3A-B768-DE9464875B6B}" type="datetimeFigureOut">
              <a:rPr lang="ru-RU" smtClean="0"/>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28B47481-138E-4B3A-B768-DE9464875B6B}"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28B47481-138E-4B3A-B768-DE9464875B6B}"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7173EC6-0469-4B97-B073-798E954A331D}"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B47481-138E-4B3A-B768-DE9464875B6B}" type="datetimeFigureOut">
              <a:rPr lang="ru-RU" smtClean="0"/>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73EC6-0469-4B97-B073-798E954A331D}"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85720" y="714356"/>
            <a:ext cx="8572560" cy="5786478"/>
          </a:xfrm>
          <a:prstGeom prst="roundRect">
            <a:avLst/>
          </a:prstGeom>
          <a:solidFill>
            <a:srgbClr val="00B0F0">
              <a:alpha val="4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rgbClr val="FF0000"/>
                </a:solidFill>
                <a:latin typeface="Times New Roman" panose="02020603050405020304" pitchFamily="18" charset="0"/>
                <a:cs typeface="Times New Roman" panose="02020603050405020304" pitchFamily="18" charset="0"/>
              </a:rPr>
              <a:t>Ұстазы жақсының</a:t>
            </a:r>
            <a:r>
              <a:rPr lang="ru-RU" sz="3200" b="1" i="1" dirty="0">
                <a:solidFill>
                  <a:srgbClr val="FF0000"/>
                </a:solidFill>
                <a:latin typeface="Times New Roman" panose="02020603050405020304" pitchFamily="18" charset="0"/>
                <a:cs typeface="Times New Roman" panose="02020603050405020304" pitchFamily="18" charset="0"/>
              </a:rPr>
              <a:t>- </a:t>
            </a:r>
            <a:r>
              <a:rPr lang="en-US" sz="3200" b="1" i="1" dirty="0">
                <a:solidFill>
                  <a:srgbClr val="FF0000"/>
                </a:solidFill>
                <a:latin typeface="Times New Roman" panose="02020603050405020304" pitchFamily="18" charset="0"/>
                <a:cs typeface="Times New Roman" panose="02020603050405020304" pitchFamily="18" charset="0"/>
              </a:rPr>
              <a:t>ұстанымы жақсы</a:t>
            </a:r>
            <a:endParaRPr lang="en-US" sz="3200" b="1" i="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endParaRPr lang="ru-RU" altLang="en-US"/>
          </a:p>
        </p:txBody>
      </p:sp>
      <p:sp>
        <p:nvSpPr>
          <p:cNvPr id="3" name="Замещающее содержимое 2"/>
          <p:cNvSpPr>
            <a:spLocks noGrp="1"/>
          </p:cNvSpPr>
          <p:nvPr>
            <p:ph idx="1"/>
          </p:nvPr>
        </p:nvSpPr>
        <p:spPr/>
        <p:txBody>
          <a:bodyPr/>
          <a:p>
            <a:r>
              <a:rPr lang="ru-RU" altLang="en-US"/>
              <a:t>”«Алдымен  өзіңді-өзің үйрет,</a:t>
            </a:r>
            <a:endParaRPr lang="ru-RU" altLang="en-US"/>
          </a:p>
          <a:p>
            <a:r>
              <a:rPr lang="ru-RU" altLang="en-US"/>
              <a:t>сонда ғана басқалардан  үйрене  аласың,</a:t>
            </a:r>
            <a:endParaRPr lang="ru-RU" altLang="en-US"/>
          </a:p>
          <a:p>
            <a:r>
              <a:rPr lang="ru-RU" altLang="en-US"/>
              <a:t>өзгелерге  үйрете  аласың».</a:t>
            </a:r>
            <a:endParaRPr lang="ru-RU" altLang="en-US"/>
          </a:p>
          <a:p>
            <a:r>
              <a:rPr lang="ru-RU" altLang="en-US"/>
              <a:t>                                           В.Гете</a:t>
            </a:r>
            <a:endParaRPr lang="ru-RU"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D050">
            <a:alpha val="84000"/>
          </a:srgb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00034" y="0"/>
            <a:ext cx="8429652" cy="2246769"/>
          </a:xfrm>
          <a:prstGeom prst="rect">
            <a:avLst/>
          </a:prstGeom>
        </p:spPr>
        <p:txBody>
          <a:bodyPr wrap="square">
            <a:spAutoFit/>
          </a:bodyPr>
          <a:lstStyle/>
          <a:p>
            <a:pPr algn="ctr"/>
            <a:endParaRPr lang="ru-RU" sz="2400" b="1" i="1" dirty="0" smtClean="0">
              <a:latin typeface="Times New Roman" panose="02020603050405020304" pitchFamily="18" charset="0"/>
              <a:cs typeface="Times New Roman" panose="02020603050405020304" pitchFamily="18" charset="0"/>
            </a:endParaRPr>
          </a:p>
          <a:p>
            <a:pPr algn="ctr"/>
            <a:r>
              <a:rPr lang="ru-RU" sz="2400" b="1" i="1" dirty="0" smtClean="0">
                <a:latin typeface="Times New Roman" panose="02020603050405020304" pitchFamily="18" charset="0"/>
                <a:cs typeface="Times New Roman" panose="02020603050405020304" pitchFamily="18" charset="0"/>
              </a:rPr>
              <a:t>МҰҒАЛІМ МӘДЕНИЕТІ МЕН ШЕБЕРЛІГІН АНЫҚТАЙТЫН БЕЛГІЛЕР:</a:t>
            </a:r>
            <a:endParaRPr lang="ru-RU" sz="2400" b="1" i="1" dirty="0" smtClean="0">
              <a:latin typeface="Times New Roman" panose="02020603050405020304" pitchFamily="18" charset="0"/>
              <a:cs typeface="Times New Roman" panose="02020603050405020304" pitchFamily="18" charset="0"/>
            </a:endParaRPr>
          </a:p>
          <a:p>
            <a:pPr algn="just"/>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 </a:t>
            </a:r>
            <a:br>
              <a:rPr lang="ru-RU" sz="2000" dirty="0" smtClean="0"/>
            </a:br>
            <a:endParaRPr lang="ru-RU" sz="2000" dirty="0"/>
          </a:p>
        </p:txBody>
      </p:sp>
      <p:sp>
        <p:nvSpPr>
          <p:cNvPr id="4" name="Восьмиугольник 3"/>
          <p:cNvSpPr/>
          <p:nvPr/>
        </p:nvSpPr>
        <p:spPr>
          <a:xfrm>
            <a:off x="357158" y="1714488"/>
            <a:ext cx="4786314" cy="642942"/>
          </a:xfrm>
          <a:prstGeom prst="octagon">
            <a:avLst/>
          </a:prstGeom>
          <a:solidFill>
            <a:srgbClr val="FFFF00">
              <a:alpha val="6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i="1" dirty="0" err="1" smtClean="0">
                <a:solidFill>
                  <a:srgbClr val="FF0000"/>
                </a:solidFill>
                <a:latin typeface="Times New Roman" panose="02020603050405020304" pitchFamily="18" charset="0"/>
                <a:cs typeface="Times New Roman" panose="02020603050405020304" pitchFamily="18" charset="0"/>
              </a:rPr>
              <a:t>Сыртқы келбет</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мәдениеті</a:t>
            </a:r>
            <a:endParaRPr lang="ru-RU" sz="2800" b="1" i="1" dirty="0">
              <a:solidFill>
                <a:srgbClr val="FF0000"/>
              </a:solidFill>
            </a:endParaRPr>
          </a:p>
        </p:txBody>
      </p:sp>
      <p:sp>
        <p:nvSpPr>
          <p:cNvPr id="5" name="Восьмиугольник 4"/>
          <p:cNvSpPr/>
          <p:nvPr/>
        </p:nvSpPr>
        <p:spPr>
          <a:xfrm>
            <a:off x="1285852" y="2714620"/>
            <a:ext cx="5072098" cy="642942"/>
          </a:xfrm>
          <a:prstGeom prst="octagon">
            <a:avLst/>
          </a:prstGeom>
          <a:solidFill>
            <a:srgbClr val="FFFF00">
              <a:alpha val="6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i="1" dirty="0" err="1" smtClean="0">
                <a:solidFill>
                  <a:srgbClr val="FF0000"/>
                </a:solidFill>
                <a:latin typeface="Times New Roman" panose="02020603050405020304" pitchFamily="18" charset="0"/>
                <a:cs typeface="Times New Roman" panose="02020603050405020304" pitchFamily="18" charset="0"/>
              </a:rPr>
              <a:t>Өзін-өзі басқару шеберлігі</a:t>
            </a:r>
            <a:endParaRPr lang="ru-RU" sz="2800" b="1" i="1" dirty="0">
              <a:solidFill>
                <a:srgbClr val="FF0000"/>
              </a:solidFill>
            </a:endParaRPr>
          </a:p>
        </p:txBody>
      </p:sp>
      <p:sp>
        <p:nvSpPr>
          <p:cNvPr id="6" name="Восьмиугольник 5"/>
          <p:cNvSpPr/>
          <p:nvPr/>
        </p:nvSpPr>
        <p:spPr>
          <a:xfrm>
            <a:off x="3357554" y="5214950"/>
            <a:ext cx="5500694" cy="1285884"/>
          </a:xfrm>
          <a:prstGeom prst="octagon">
            <a:avLst/>
          </a:prstGeom>
          <a:solidFill>
            <a:srgbClr val="FFFF00">
              <a:alpha val="6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i="1" dirty="0" err="1" smtClean="0">
                <a:solidFill>
                  <a:srgbClr val="FF0000"/>
                </a:solidFill>
                <a:latin typeface="Times New Roman" panose="02020603050405020304" pitchFamily="18" charset="0"/>
                <a:cs typeface="Times New Roman" panose="02020603050405020304" pitchFamily="18" charset="0"/>
              </a:rPr>
              <a:t>Сөйлеу шеберлігі</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шешендік</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қасиеті, дауыс</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дикциясы</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интонациясы</a:t>
            </a:r>
            <a:r>
              <a:rPr lang="ru-RU" sz="2800" b="1" i="1" dirty="0" smtClean="0">
                <a:solidFill>
                  <a:srgbClr val="FF0000"/>
                </a:solidFill>
                <a:latin typeface="Times New Roman" panose="02020603050405020304" pitchFamily="18" charset="0"/>
                <a:cs typeface="Times New Roman" panose="02020603050405020304" pitchFamily="18" charset="0"/>
              </a:rPr>
              <a:t>. </a:t>
            </a:r>
            <a:endParaRPr lang="ru-RU" sz="2800" b="1" i="1" dirty="0">
              <a:solidFill>
                <a:srgbClr val="FF0000"/>
              </a:solidFill>
            </a:endParaRPr>
          </a:p>
        </p:txBody>
      </p:sp>
      <p:sp>
        <p:nvSpPr>
          <p:cNvPr id="7" name="Восьмиугольник 6"/>
          <p:cNvSpPr/>
          <p:nvPr/>
        </p:nvSpPr>
        <p:spPr>
          <a:xfrm>
            <a:off x="2285984" y="3643314"/>
            <a:ext cx="5857916" cy="1214446"/>
          </a:xfrm>
          <a:prstGeom prst="octagon">
            <a:avLst/>
          </a:prstGeom>
          <a:solidFill>
            <a:srgbClr val="FFFF00">
              <a:alpha val="6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b="1" i="1" dirty="0" smtClean="0">
              <a:solidFill>
                <a:srgbClr val="FF0000"/>
              </a:solidFill>
              <a:latin typeface="Times New Roman" panose="02020603050405020304" pitchFamily="18" charset="0"/>
              <a:cs typeface="Times New Roman" panose="02020603050405020304" pitchFamily="18" charset="0"/>
            </a:endParaRPr>
          </a:p>
          <a:p>
            <a:pPr algn="ctr"/>
            <a:r>
              <a:rPr lang="ru-RU" sz="2800" b="1" i="1" dirty="0" smtClean="0">
                <a:solidFill>
                  <a:srgbClr val="FF0000"/>
                </a:solidFill>
                <a:latin typeface="Times New Roman" panose="02020603050405020304" pitchFamily="18" charset="0"/>
                <a:cs typeface="Times New Roman" panose="02020603050405020304" pitchFamily="18" charset="0"/>
              </a:rPr>
              <a:t>Мимика </a:t>
            </a:r>
            <a:r>
              <a:rPr lang="ru-RU" sz="2800" b="1" i="1" dirty="0" err="1" smtClean="0">
                <a:solidFill>
                  <a:srgbClr val="FF0000"/>
                </a:solidFill>
                <a:latin typeface="Times New Roman" panose="02020603050405020304" pitchFamily="18" charset="0"/>
                <a:cs typeface="Times New Roman" panose="02020603050405020304" pitchFamily="18" charset="0"/>
              </a:rPr>
              <a:t>және понтомимика</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ишараларының мәнерлі негіздері</a:t>
            </a:r>
            <a:r>
              <a:rPr lang="ru-RU" sz="2800" dirty="0" smtClean="0">
                <a:latin typeface="Times New Roman" panose="02020603050405020304" pitchFamily="18" charset="0"/>
                <a:cs typeface="Times New Roman" panose="02020603050405020304" pitchFamily="18" charset="0"/>
              </a:rPr>
              <a:t> </a:t>
            </a:r>
            <a:br>
              <a:rPr lang="ru-RU" sz="2800" dirty="0" smtClean="0">
                <a:latin typeface="Times New Roman" panose="02020603050405020304" pitchFamily="18" charset="0"/>
                <a:cs typeface="Times New Roman" panose="02020603050405020304" pitchFamily="18" charset="0"/>
              </a:rPr>
            </a:br>
            <a:endParaRPr lang="ru-RU" sz="2800" b="1" i="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Прямоугольник 1"/>
          <p:cNvSpPr/>
          <p:nvPr/>
        </p:nvSpPr>
        <p:spPr>
          <a:xfrm>
            <a:off x="2714612" y="928670"/>
            <a:ext cx="4527009" cy="523220"/>
          </a:xfrm>
          <a:prstGeom prst="rect">
            <a:avLst/>
          </a:prstGeom>
        </p:spPr>
        <p:txBody>
          <a:bodyPr wrap="none">
            <a:spAutoFit/>
          </a:bodyPr>
          <a:lstStyle/>
          <a:p>
            <a:pPr algn="ctr"/>
            <a:r>
              <a:rPr lang="ru-RU" sz="2800" b="1" i="1" dirty="0" err="1" smtClean="0">
                <a:solidFill>
                  <a:srgbClr val="FF0000"/>
                </a:solidFill>
                <a:latin typeface="Times New Roman" panose="02020603050405020304" pitchFamily="18" charset="0"/>
                <a:cs typeface="Times New Roman" panose="02020603050405020304" pitchFamily="18" charset="0"/>
              </a:rPr>
              <a:t>Сыртқы келбет</a:t>
            </a:r>
            <a:r>
              <a:rPr lang="ru-RU" sz="2800" b="1" i="1" dirty="0" smtClean="0">
                <a:solidFill>
                  <a:srgbClr val="FF0000"/>
                </a:solidFill>
                <a:latin typeface="Times New Roman" panose="02020603050405020304" pitchFamily="18" charset="0"/>
                <a:cs typeface="Times New Roman" panose="02020603050405020304" pitchFamily="18" charset="0"/>
              </a:rPr>
              <a:t> </a:t>
            </a:r>
            <a:r>
              <a:rPr lang="ru-RU" sz="2800" b="1" i="1" dirty="0" err="1" smtClean="0">
                <a:solidFill>
                  <a:srgbClr val="FF0000"/>
                </a:solidFill>
                <a:latin typeface="Times New Roman" panose="02020603050405020304" pitchFamily="18" charset="0"/>
                <a:cs typeface="Times New Roman" panose="02020603050405020304" pitchFamily="18" charset="0"/>
              </a:rPr>
              <a:t>мәдениеті</a:t>
            </a:r>
            <a:endParaRPr lang="ru-RU" sz="2800" b="1" i="1" dirty="0">
              <a:solidFill>
                <a:srgbClr val="FF0000"/>
              </a:solidFill>
            </a:endParaRPr>
          </a:p>
        </p:txBody>
      </p:sp>
      <p:sp>
        <p:nvSpPr>
          <p:cNvPr id="3" name="Прямоугольник 2"/>
          <p:cNvSpPr/>
          <p:nvPr/>
        </p:nvSpPr>
        <p:spPr>
          <a:xfrm>
            <a:off x="571472" y="1533465"/>
            <a:ext cx="6929486" cy="5324535"/>
          </a:xfrm>
          <a:prstGeom prst="rect">
            <a:avLst/>
          </a:prstGeom>
        </p:spPr>
        <p:txBody>
          <a:bodyPr wrap="square">
            <a:spAutoFit/>
          </a:bodyPr>
          <a:lstStyle/>
          <a:p>
            <a:r>
              <a:rPr lang="en-US"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Тұлғасы: </a:t>
            </a:r>
            <a:br>
              <a:rPr lang="en-US"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 тік; </a:t>
            </a:r>
            <a:br>
              <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 тік және еркін отыру; </a:t>
            </a:r>
            <a:br>
              <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 ұқыптылық, жинақылық; </a:t>
            </a:r>
            <a:endParaRPr lang="en-US"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br>
              <a:rPr lang="en-US"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Киім киісі: </a:t>
            </a:r>
            <a:br>
              <a:rPr lang="en-US"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ұқыптылық</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қарапайымдылық</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түстік </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гармония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өзіне жарасымды</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түстен киім</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кию); </a:t>
            </a:r>
            <a:b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киімнің жас</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шамасына</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сабаққа және жұмысқа сәйкестігі</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сән үлгілеріне сәйкес</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ғ</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сәндік </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алқа</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моншақ</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сақина</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дұрыс пайдалану</a:t>
            </a:r>
            <a:r>
              <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0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b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Гримм (</a:t>
            </a:r>
            <a:r>
              <a:rPr lang="ru-RU" sz="2000" b="1"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бояну</a:t>
            </a:r>
            <a: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b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000" b="1"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Шаш</a:t>
            </a:r>
            <a: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үлгісі (ұқыпты, жинақы</a:t>
            </a:r>
            <a:r>
              <a:rPr lang="ru-RU" sz="20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0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path path="circle">
            <a:fillToRect l="100000" t="100000"/>
          </a:path>
        </a:gradFill>
        <a:effectLst/>
      </p:bgPr>
    </p:bg>
    <p:spTree>
      <p:nvGrpSpPr>
        <p:cNvPr id="1" name=""/>
        <p:cNvGrpSpPr/>
        <p:nvPr/>
      </p:nvGrpSpPr>
      <p:grpSpPr>
        <a:xfrm>
          <a:off x="0" y="0"/>
          <a:ext cx="0" cy="0"/>
          <a:chOff x="0" y="0"/>
          <a:chExt cx="0" cy="0"/>
        </a:xfrm>
      </p:grpSpPr>
      <p:sp>
        <p:nvSpPr>
          <p:cNvPr id="2" name="Прямоугольник 1"/>
          <p:cNvSpPr/>
          <p:nvPr/>
        </p:nvSpPr>
        <p:spPr>
          <a:xfrm>
            <a:off x="714348" y="928670"/>
            <a:ext cx="7143800" cy="5262979"/>
          </a:xfrm>
          <a:prstGeom prst="rect">
            <a:avLst/>
          </a:prstGeom>
        </p:spPr>
        <p:txBody>
          <a:bodyPr wrap="square">
            <a:spAutoFit/>
          </a:bodyPr>
          <a:lstStyle/>
          <a:p>
            <a:pPr lvl="0" fontAlgn="base">
              <a:spcBef>
                <a:spcPct val="0"/>
              </a:spcBef>
              <a:spcAft>
                <a:spcPct val="0"/>
              </a:spcAft>
            </a:pPr>
            <a:r>
              <a:rPr lang="ru-RU" sz="24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Мимика</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өзіне -өзі сенімділік</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сабырлылық</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сөйлескендігі көзқарасыңыздың әңгімелесушіге бағытталуы</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эмоциялық мәнерлік</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бет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әлпетінің айтар</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ойға сәйкестігі</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0" fontAlgn="base">
              <a:spcBef>
                <a:spcPct val="0"/>
              </a:spcBef>
              <a:spcAft>
                <a:spcPct val="0"/>
              </a:spcAft>
            </a:pPr>
            <a:br>
              <a:rPr lang="ru-RU" sz="24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b="1"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Понтомимика</a:t>
            </a:r>
            <a:br>
              <a:rPr lang="ru-RU" sz="2400" b="1"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 жест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табиғилығы</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жүрістің ритмикасы</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жеңіл</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айқын болуы</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қозғалыс </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еркін</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қозғалыста селқостықты болдырмау</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әр уақытта сергек</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тұру</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b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шусыз</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отырып</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тұру</a:t>
            </a:r>
            <a:r>
              <a:rPr lang="ru-RU" sz="2400" i="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dirty="0" smtClean="0">
                <a:latin typeface="Times New Roman" panose="02020603050405020304" pitchFamily="18" charset="0"/>
                <a:cs typeface="Times New Roman" panose="02020603050405020304" pitchFamily="18" charset="0"/>
              </a:rPr>
              <a:t> </a:t>
            </a:r>
            <a:endParaRPr lang="ru-RU" sz="2400" i="1"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214414" y="474345"/>
            <a:ext cx="6715172" cy="646331"/>
          </a:xfrm>
          <a:prstGeom prst="rect">
            <a:avLst/>
          </a:prstGeom>
        </p:spPr>
        <p:txBody>
          <a:bodyPr wrap="square">
            <a:spAutoFit/>
          </a:bodyPr>
          <a:lstStyle/>
          <a:p>
            <a:br>
              <a:rPr lang="ru-RU" dirty="0" smtClean="0"/>
            </a:br>
            <a:endParaRPr lang="ru-RU" dirty="0"/>
          </a:p>
        </p:txBody>
      </p:sp>
      <p:sp>
        <p:nvSpPr>
          <p:cNvPr id="3" name="Прямоугольник 2"/>
          <p:cNvSpPr/>
          <p:nvPr/>
        </p:nvSpPr>
        <p:spPr>
          <a:xfrm>
            <a:off x="357158" y="1028343"/>
            <a:ext cx="8358246" cy="523220"/>
          </a:xfrm>
          <a:prstGeom prst="rect">
            <a:avLst/>
          </a:prstGeom>
        </p:spPr>
        <p:txBody>
          <a:bodyPr wrap="square">
            <a:spAutoFit/>
          </a:bodyPr>
          <a:lstStyle/>
          <a:p>
            <a:pPr lvl="0" algn="ctr" fontAlgn="base">
              <a:spcBef>
                <a:spcPct val="0"/>
              </a:spcBef>
              <a:spcAft>
                <a:spcPct val="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МҰҒАЛІМНІҢ СӨЙЛЕУ МӘДЕНИЕТІНІҢ МАҢЫЗДЫЛЫҒЫ</a:t>
            </a: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lvl="0" algn="ctr" fontAlgn="base">
              <a:spcBef>
                <a:spcPct val="0"/>
              </a:spcBef>
              <a:spcAft>
                <a:spcPct val="0"/>
              </a:spcAft>
            </a:pPr>
            <a:endParaRPr lang="ru-RU" sz="1000" dirty="0" smtClean="0">
              <a:latin typeface="Arial" panose="020B0604020202020204" pitchFamily="34" charset="0"/>
            </a:endParaRPr>
          </a:p>
        </p:txBody>
      </p:sp>
      <p:sp>
        <p:nvSpPr>
          <p:cNvPr id="4" name="Прямоугольник с двумя скругленными соседними углами 3"/>
          <p:cNvSpPr/>
          <p:nvPr/>
        </p:nvSpPr>
        <p:spPr>
          <a:xfrm>
            <a:off x="214282" y="2071678"/>
            <a:ext cx="4214842" cy="1500198"/>
          </a:xfrm>
          <a:prstGeom prst="round2SameRect">
            <a:avLst/>
          </a:prstGeom>
          <a:solidFill>
            <a:srgbClr val="FFFF00"/>
          </a:solidFill>
          <a:ln>
            <a:solidFill>
              <a:schemeClr val="tx1">
                <a:alpha val="8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Сөйлеу мәдениеті дегеніміз </a:t>
            </a:r>
            <a:r>
              <a:rPr lang="en-US" i="1" dirty="0" smtClean="0">
                <a:solidFill>
                  <a:schemeClr val="tx1"/>
                </a:solidFill>
                <a:ea typeface="Calibri" panose="020F0502020204030204" pitchFamily="34" charset="0"/>
                <a:cs typeface="Times New Roman" panose="02020603050405020304" pitchFamily="18" charset="0"/>
              </a:rPr>
              <a:t>–</a:t>
            </a:r>
            <a:r>
              <a:rPr lang="en-US" i="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ауызша сөйлеудің жалпы тіл мәдениетіне қойылатын талаптармен қатар өзіне тән формалардың сақталуы болып табылады. </a:t>
            </a:r>
            <a:endParaRPr lang="ru-RU" i="1" dirty="0">
              <a:solidFill>
                <a:schemeClr val="tx1"/>
              </a:solidFill>
            </a:endParaRPr>
          </a:p>
        </p:txBody>
      </p:sp>
      <p:sp>
        <p:nvSpPr>
          <p:cNvPr id="5" name="Прямоугольник с двумя скругленными соседними углами 4"/>
          <p:cNvSpPr/>
          <p:nvPr/>
        </p:nvSpPr>
        <p:spPr>
          <a:xfrm>
            <a:off x="285720" y="4714884"/>
            <a:ext cx="5143536" cy="1857388"/>
          </a:xfrm>
          <a:prstGeom prst="round2SameRect">
            <a:avLst/>
          </a:prstGeom>
          <a:solidFill>
            <a:srgbClr val="FFFF00"/>
          </a:solidFill>
          <a:ln>
            <a:solidFill>
              <a:schemeClr val="tx1">
                <a:alpha val="8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Бұл нормада сөйлеу үлгісіндегі сөздерді дыбыстау, сөздің сазын келтіріп айту тәртібін айтады. Шебер мұғалім үшін ең бастысы ол кіммен болса да тіл табыса алуы, үйде, достарының қасында, ұжымда болсын жағымды атмосфера тудыра біледі. </a:t>
            </a:r>
            <a:endParaRPr lang="ru-RU" i="1" dirty="0">
              <a:solidFill>
                <a:schemeClr val="tx1"/>
              </a:solidFill>
              <a:latin typeface="Times New Roman" panose="02020603050405020304" pitchFamily="18" charset="0"/>
              <a:cs typeface="Times New Roman" panose="02020603050405020304" pitchFamily="18" charset="0"/>
            </a:endParaRPr>
          </a:p>
        </p:txBody>
      </p:sp>
      <p:sp>
        <p:nvSpPr>
          <p:cNvPr id="6" name="Прямоугольник с двумя скругленными соседними углами 5"/>
          <p:cNvSpPr/>
          <p:nvPr/>
        </p:nvSpPr>
        <p:spPr>
          <a:xfrm>
            <a:off x="5072066" y="2571744"/>
            <a:ext cx="3929058" cy="1857388"/>
          </a:xfrm>
          <a:prstGeom prst="round2SameRect">
            <a:avLst/>
          </a:prstGeom>
          <a:solidFill>
            <a:srgbClr val="FFFF00"/>
          </a:solidFill>
          <a:ln>
            <a:solidFill>
              <a:schemeClr val="tx1">
                <a:alpha val="8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spcBef>
                <a:spcPct val="0"/>
              </a:spcBef>
              <a:spcAft>
                <a:spcPct val="0"/>
              </a:spcAft>
            </a:pPr>
            <a:r>
              <a:rPr lang="en-US" i="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Ал ең бастысы алдында отырған 30 баланы айтып жатқанына сендіре білу, көңіл күйін айтқызбай-ақ түсіну, дер кезінде көмек көрсету, бұл қасиеттер мұғалім үшін аса маңызды дүние. </a:t>
            </a:r>
            <a:endParaRPr lang="ru-RU" i="1" dirty="0">
              <a:solidFill>
                <a:schemeClr val="tx1"/>
              </a:solidFill>
              <a:latin typeface="Times New Roman" panose="02020603050405020304" pitchFamily="18" charset="0"/>
              <a:cs typeface="Times New Roman" panose="02020603050405020304" pitchFamily="18" charset="0"/>
            </a:endParaRPr>
          </a:p>
        </p:txBody>
      </p:sp>
      <p:cxnSp>
        <p:nvCxnSpPr>
          <p:cNvPr id="8" name="Прямая со стрелкой 7"/>
          <p:cNvCxnSpPr>
            <a:stCxn id="4" idx="1"/>
          </p:cNvCxnSpPr>
          <p:nvPr/>
        </p:nvCxnSpPr>
        <p:spPr>
          <a:xfrm rot="16200000" flipH="1">
            <a:off x="2232405" y="3661173"/>
            <a:ext cx="1143010" cy="96441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endCxn id="6" idx="2"/>
          </p:cNvCxnSpPr>
          <p:nvPr/>
        </p:nvCxnSpPr>
        <p:spPr>
          <a:xfrm flipV="1">
            <a:off x="3286116" y="3500438"/>
            <a:ext cx="1785950" cy="121444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6" idx="2"/>
            <a:endCxn id="4" idx="0"/>
          </p:cNvCxnSpPr>
          <p:nvPr/>
        </p:nvCxnSpPr>
        <p:spPr>
          <a:xfrm rot="10800000">
            <a:off x="4429124" y="2821778"/>
            <a:ext cx="642942" cy="67866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6FF33">
            <a:alpha val="66000"/>
          </a:srgbClr>
        </a:solidFill>
        <a:effectLst/>
      </p:bgPr>
    </p:bg>
    <p:spTree>
      <p:nvGrpSpPr>
        <p:cNvPr id="1" name=""/>
        <p:cNvGrpSpPr/>
        <p:nvPr/>
      </p:nvGrpSpPr>
      <p:grpSpPr>
        <a:xfrm>
          <a:off x="0" y="0"/>
          <a:ext cx="0" cy="0"/>
          <a:chOff x="0" y="0"/>
          <a:chExt cx="0" cy="0"/>
        </a:xfrm>
      </p:grpSpPr>
      <p:sp>
        <p:nvSpPr>
          <p:cNvPr id="2" name="Прямоугольник 1"/>
          <p:cNvSpPr/>
          <p:nvPr/>
        </p:nvSpPr>
        <p:spPr>
          <a:xfrm>
            <a:off x="214282" y="357166"/>
            <a:ext cx="8786874" cy="1477328"/>
          </a:xfrm>
          <a:prstGeom prst="rect">
            <a:avLst/>
          </a:prstGeom>
        </p:spPr>
        <p:txBody>
          <a:bodyPr wrap="square">
            <a:spAutoFit/>
          </a:bodyPr>
          <a:lstStyle/>
          <a:p>
            <a:br>
              <a:rPr lang="en-US" dirty="0" smtClean="0"/>
            </a:br>
            <a:br>
              <a:rPr lang="ru-RU" dirty="0" smtClean="0"/>
            </a:br>
            <a:br>
              <a:rPr lang="ru-RU" dirty="0" smtClean="0"/>
            </a:br>
            <a:br>
              <a:rPr lang="ru-RU" dirty="0" smtClean="0"/>
            </a:br>
            <a:endParaRPr lang="ru-RU" dirty="0"/>
          </a:p>
        </p:txBody>
      </p:sp>
      <p:sp>
        <p:nvSpPr>
          <p:cNvPr id="3" name="Прямоугольник 2"/>
          <p:cNvSpPr/>
          <p:nvPr/>
        </p:nvSpPr>
        <p:spPr>
          <a:xfrm>
            <a:off x="857224" y="785794"/>
            <a:ext cx="7715304" cy="1015663"/>
          </a:xfrm>
          <a:prstGeom prst="rect">
            <a:avLst/>
          </a:prstGeom>
        </p:spPr>
        <p:txBody>
          <a:bodyPr wrap="square">
            <a:spAutoFit/>
          </a:bodyPr>
          <a:lstStyle/>
          <a:p>
            <a:pPr algn="ctr"/>
            <a:r>
              <a:rPr lang="ru-RU" sz="2000" b="1" i="1" dirty="0" smtClean="0">
                <a:solidFill>
                  <a:srgbClr val="0070C0"/>
                </a:solidFill>
                <a:latin typeface="Times New Roman" panose="02020603050405020304" pitchFamily="18" charset="0"/>
                <a:cs typeface="Times New Roman" panose="02020603050405020304" pitchFamily="18" charset="0"/>
              </a:rPr>
              <a:t>ПЕДАГОГИКАЛЫҚ ТЕХНИКА </a:t>
            </a:r>
            <a:endParaRPr lang="ru-RU" sz="2000" b="1" i="1" dirty="0" smtClean="0">
              <a:solidFill>
                <a:srgbClr val="0070C0"/>
              </a:solidFill>
              <a:latin typeface="Times New Roman" panose="02020603050405020304" pitchFamily="18" charset="0"/>
              <a:cs typeface="Times New Roman" panose="02020603050405020304" pitchFamily="18" charset="0"/>
            </a:endParaRPr>
          </a:p>
          <a:p>
            <a:pPr algn="ctr"/>
            <a:r>
              <a:rPr lang="ru-RU" sz="2000" i="1" dirty="0" err="1" smtClean="0">
                <a:latin typeface="Times New Roman" panose="02020603050405020304" pitchFamily="18" charset="0"/>
                <a:cs typeface="Times New Roman" panose="02020603050405020304" pitchFamily="18" charset="0"/>
              </a:rPr>
              <a:t>Педагогтың бойындағы тәрбиеленушілерге ықпал жасайтын</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икемділіктер</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кешені</a:t>
            </a:r>
            <a:endParaRPr lang="ru-RU" sz="2000" i="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500034" y="2071678"/>
            <a:ext cx="8429684" cy="4154984"/>
          </a:xfrm>
          <a:prstGeom prst="rect">
            <a:avLst/>
          </a:prstGeom>
        </p:spPr>
        <p:txBody>
          <a:bodyPr wrap="square">
            <a:spAutoFit/>
          </a:bodyPr>
          <a:lstStyle/>
          <a:p>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Столдың артында</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тұрып сабақ түсіндіруге болмайды</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Отырып</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сабақ түсіндіруге мүлдем болмайды</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Қол айқастыруға мүлдем болмайды</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Әр оқушының көзіне қарап сабақ түсіндіру керек</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Дұрыс және мәнерлі сөйлеу икемдігі</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(сөйлеу мәдениеті, оның эмоционалдық мінездемесі</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*Жест </a:t>
            </a:r>
            <a:r>
              <a:rPr lang="ru-RU" sz="2400" b="1" i="1" dirty="0" err="1" smtClean="0">
                <a:latin typeface="Times New Roman" panose="02020603050405020304" pitchFamily="18" charset="0"/>
                <a:cs typeface="Times New Roman" panose="02020603050405020304" pitchFamily="18" charset="0"/>
              </a:rPr>
              <a:t>және </a:t>
            </a:r>
            <a:r>
              <a:rPr lang="ru-RU" sz="2400" b="1" i="1" dirty="0" smtClean="0">
                <a:latin typeface="Times New Roman" panose="02020603050405020304" pitchFamily="18" charset="0"/>
                <a:cs typeface="Times New Roman" panose="02020603050405020304" pitchFamily="18" charset="0"/>
              </a:rPr>
              <a:t>мимика, </a:t>
            </a:r>
            <a:r>
              <a:rPr lang="ru-RU" sz="2400" b="1" i="1" dirty="0" err="1" smtClean="0">
                <a:latin typeface="Times New Roman" panose="02020603050405020304" pitchFamily="18" charset="0"/>
                <a:cs typeface="Times New Roman" panose="02020603050405020304" pitchFamily="18" charset="0"/>
              </a:rPr>
              <a:t>пантомимиканы</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дұрыс қолдана білу</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Өзінің психикалық жағдайын-сезімдерін, көңіл-күйін басқара алу</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икемдігі</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r>
              <a:rPr lang="ru-RU" sz="2400" b="1" i="1" dirty="0" err="1" smtClean="0">
                <a:latin typeface="Times New Roman" panose="02020603050405020304" pitchFamily="18" charset="0"/>
                <a:cs typeface="Times New Roman" panose="02020603050405020304" pitchFamily="18" charset="0"/>
              </a:rPr>
              <a:t>*Өзін-өзі сырттай</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көре алу</a:t>
            </a:r>
            <a:r>
              <a:rPr lang="ru-RU" sz="2400" b="1" i="1" dirty="0" smtClean="0">
                <a:latin typeface="Times New Roman" panose="02020603050405020304" pitchFamily="18" charset="0"/>
                <a:cs typeface="Times New Roman" panose="02020603050405020304" pitchFamily="18" charset="0"/>
              </a:rPr>
              <a:t> </a:t>
            </a:r>
            <a:r>
              <a:rPr lang="ru-RU" sz="2400" b="1" i="1" dirty="0" err="1" smtClean="0">
                <a:latin typeface="Times New Roman" panose="02020603050405020304" pitchFamily="18" charset="0"/>
                <a:cs typeface="Times New Roman" panose="02020603050405020304" pitchFamily="18" charset="0"/>
              </a:rPr>
              <a:t>икемдігі</a:t>
            </a:r>
            <a:r>
              <a:rPr lang="ru-RU" sz="2400" b="1" i="1" dirty="0" smtClean="0">
                <a:latin typeface="Times New Roman" panose="02020603050405020304" pitchFamily="18" charset="0"/>
                <a:cs typeface="Times New Roman" panose="02020603050405020304" pitchFamily="18" charset="0"/>
              </a:rPr>
              <a:t>;</a:t>
            </a:r>
            <a:br>
              <a:rPr lang="ru-RU" sz="2400" b="1" i="1" dirty="0" smtClean="0">
                <a:latin typeface="Times New Roman" panose="02020603050405020304" pitchFamily="18" charset="0"/>
                <a:cs typeface="Times New Roman" panose="02020603050405020304" pitchFamily="18" charset="0"/>
              </a:rPr>
            </a:br>
            <a:endParaRPr lang="ru-RU" sz="2400" b="1" i="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nvGraphicFramePr>
        <p:xfrm>
          <a:off x="285720" y="785794"/>
          <a:ext cx="8643998" cy="481808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2271</Words>
  <Application>WPS Presentation</Application>
  <PresentationFormat>Экран (4:3)</PresentationFormat>
  <Paragraphs>46</Paragraphs>
  <Slides>8</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Arial</vt:lpstr>
      <vt:lpstr>SimSun</vt:lpstr>
      <vt:lpstr>Wingdings</vt:lpstr>
      <vt:lpstr>Times New Roman</vt:lpstr>
      <vt:lpstr>Calibri</vt:lpstr>
      <vt:lpstr>Microsoft YaHei</vt:lpstr>
      <vt:lpstr>Arial Unicode MS</vt:lpstr>
      <vt:lpstr>Тема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MultiDVD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ПК</cp:lastModifiedBy>
  <cp:revision>52</cp:revision>
  <dcterms:created xsi:type="dcterms:W3CDTF">2013-09-12T19:57:00Z</dcterms:created>
  <dcterms:modified xsi:type="dcterms:W3CDTF">2022-12-11T14:58:53Z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2C5975606B7F42618093936FC238807B</vt:lpwstr>
  </property>
  <property fmtid="{D5CDD505-2E9C-101B-9397-08002B2CF9AE}" pid="3" name="KSOProductBuildVer">
    <vt:lpwstr>1049-11.2.0.11417</vt:lpwstr>
  </property>
</Properties>
</file>